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4" r:id="rId12"/>
    <p:sldId id="277" r:id="rId13"/>
    <p:sldId id="278" r:id="rId14"/>
    <p:sldId id="279" r:id="rId15"/>
    <p:sldId id="284" r:id="rId16"/>
    <p:sldId id="285" r:id="rId17"/>
    <p:sldId id="287" r:id="rId18"/>
    <p:sldId id="305" r:id="rId19"/>
    <p:sldId id="288" r:id="rId20"/>
    <p:sldId id="304" r:id="rId21"/>
    <p:sldId id="266" r:id="rId22"/>
    <p:sldId id="265" r:id="rId23"/>
    <p:sldId id="310" r:id="rId24"/>
    <p:sldId id="302" r:id="rId25"/>
    <p:sldId id="306" r:id="rId26"/>
    <p:sldId id="307" r:id="rId27"/>
    <p:sldId id="308" r:id="rId28"/>
    <p:sldId id="309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1" r:id="rId39"/>
    <p:sldId id="322" r:id="rId40"/>
    <p:sldId id="323" r:id="rId41"/>
    <p:sldId id="324" r:id="rId42"/>
    <p:sldId id="327" r:id="rId43"/>
    <p:sldId id="301" r:id="rId44"/>
    <p:sldId id="294" r:id="rId45"/>
    <p:sldId id="295" r:id="rId46"/>
    <p:sldId id="296" r:id="rId47"/>
    <p:sldId id="297" r:id="rId48"/>
    <p:sldId id="298" r:id="rId49"/>
    <p:sldId id="29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-o-matic.com" TargetMode="External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hyperlink" Target="http://www.edpuzzle.com" TargetMode="External"/><Relationship Id="rId4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18289-3BF3-B945-9D1D-E263B6A77C5B}" type="doc">
      <dgm:prSet loTypeId="urn:microsoft.com/office/officeart/2005/8/layout/cycle3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287622-94B6-EF40-90AA-1A4EDD3515A3}">
      <dgm:prSet phldrT="[Text]"/>
      <dgm:spPr/>
      <dgm:t>
        <a:bodyPr/>
        <a:lstStyle/>
        <a:p>
          <a:r>
            <a:rPr lang="en-US" dirty="0"/>
            <a:t>Introductory Flipped Video</a:t>
          </a:r>
        </a:p>
      </dgm:t>
    </dgm:pt>
    <dgm:pt modelId="{23D55814-66A6-2047-BDDB-D27A09C1A361}" type="parTrans" cxnId="{39A6934C-9748-0548-AC3E-9864D68DA29D}">
      <dgm:prSet/>
      <dgm:spPr/>
      <dgm:t>
        <a:bodyPr/>
        <a:lstStyle/>
        <a:p>
          <a:endParaRPr lang="en-US"/>
        </a:p>
      </dgm:t>
    </dgm:pt>
    <dgm:pt modelId="{D471E91E-3885-FD46-93BB-31B129C82C0A}" type="sibTrans" cxnId="{39A6934C-9748-0548-AC3E-9864D68DA29D}">
      <dgm:prSet/>
      <dgm:spPr/>
      <dgm:t>
        <a:bodyPr/>
        <a:lstStyle/>
        <a:p>
          <a:endParaRPr lang="en-US"/>
        </a:p>
      </dgm:t>
    </dgm:pt>
    <dgm:pt modelId="{C1E81602-58E3-B248-A565-204AE771CC16}">
      <dgm:prSet phldrT="[Text]"/>
      <dgm:spPr/>
      <dgm:t>
        <a:bodyPr/>
        <a:lstStyle/>
        <a:p>
          <a:r>
            <a:rPr lang="en-US" dirty="0"/>
            <a:t>Formative assessment</a:t>
          </a:r>
        </a:p>
      </dgm:t>
    </dgm:pt>
    <dgm:pt modelId="{1A5ADC6E-A306-8143-9813-840F17F20868}" type="parTrans" cxnId="{E312DFDD-197C-7047-A20C-976B91B7E05C}">
      <dgm:prSet/>
      <dgm:spPr/>
      <dgm:t>
        <a:bodyPr/>
        <a:lstStyle/>
        <a:p>
          <a:endParaRPr lang="en-US"/>
        </a:p>
      </dgm:t>
    </dgm:pt>
    <dgm:pt modelId="{0C3F81AA-E1B2-5B48-9655-5EED044906F9}" type="sibTrans" cxnId="{E312DFDD-197C-7047-A20C-976B91B7E05C}">
      <dgm:prSet/>
      <dgm:spPr/>
      <dgm:t>
        <a:bodyPr/>
        <a:lstStyle/>
        <a:p>
          <a:endParaRPr lang="en-US"/>
        </a:p>
      </dgm:t>
    </dgm:pt>
    <dgm:pt modelId="{9569A5B0-D783-2E46-8C8C-E01D08026F09}">
      <dgm:prSet phldrT="[Text]"/>
      <dgm:spPr/>
      <dgm:t>
        <a:bodyPr/>
        <a:lstStyle/>
        <a:p>
          <a:r>
            <a:rPr lang="en-US" dirty="0"/>
            <a:t>Review flipped video</a:t>
          </a:r>
        </a:p>
      </dgm:t>
    </dgm:pt>
    <dgm:pt modelId="{25010C57-9595-0548-AF05-D96D35681AF1}" type="parTrans" cxnId="{299F3DAC-4AA8-5A40-81F2-0FA1925CEB9C}">
      <dgm:prSet/>
      <dgm:spPr/>
      <dgm:t>
        <a:bodyPr/>
        <a:lstStyle/>
        <a:p>
          <a:endParaRPr lang="en-US"/>
        </a:p>
      </dgm:t>
    </dgm:pt>
    <dgm:pt modelId="{277D0F86-598F-0C4C-81DE-55A702198162}" type="sibTrans" cxnId="{299F3DAC-4AA8-5A40-81F2-0FA1925CEB9C}">
      <dgm:prSet/>
      <dgm:spPr/>
      <dgm:t>
        <a:bodyPr/>
        <a:lstStyle/>
        <a:p>
          <a:endParaRPr lang="en-US"/>
        </a:p>
      </dgm:t>
    </dgm:pt>
    <dgm:pt modelId="{C249350C-BE1C-6C45-9CA9-89E023D9ADF5}">
      <dgm:prSet phldrT="[Text]"/>
      <dgm:spPr/>
      <dgm:t>
        <a:bodyPr/>
        <a:lstStyle/>
        <a:p>
          <a:r>
            <a:rPr lang="en-US" dirty="0"/>
            <a:t>Additional Active Learning</a:t>
          </a:r>
        </a:p>
      </dgm:t>
    </dgm:pt>
    <dgm:pt modelId="{BD820F7E-4668-9847-93B9-21B63BFBD457}" type="parTrans" cxnId="{5609B553-526C-8E4A-9D5B-D366489A78A4}">
      <dgm:prSet/>
      <dgm:spPr/>
      <dgm:t>
        <a:bodyPr/>
        <a:lstStyle/>
        <a:p>
          <a:endParaRPr lang="en-US"/>
        </a:p>
      </dgm:t>
    </dgm:pt>
    <dgm:pt modelId="{0B6E06C6-4F67-C740-B30A-87695C8B3051}" type="sibTrans" cxnId="{5609B553-526C-8E4A-9D5B-D366489A78A4}">
      <dgm:prSet/>
      <dgm:spPr/>
      <dgm:t>
        <a:bodyPr/>
        <a:lstStyle/>
        <a:p>
          <a:endParaRPr lang="en-US"/>
        </a:p>
      </dgm:t>
    </dgm:pt>
    <dgm:pt modelId="{40C41F3D-5747-4C3C-AD1E-A87F1111CCAD}">
      <dgm:prSet phldrT="[Text]"/>
      <dgm:spPr/>
      <dgm:t>
        <a:bodyPr/>
        <a:lstStyle/>
        <a:p>
          <a:r>
            <a:rPr lang="en-US" dirty="0"/>
            <a:t>In class Lesson </a:t>
          </a:r>
        </a:p>
      </dgm:t>
    </dgm:pt>
    <dgm:pt modelId="{71C082DE-9CB2-4F19-9521-EBE81377F05C}" type="parTrans" cxnId="{5D70DD60-5C76-4A35-85F2-D875370FD1A4}">
      <dgm:prSet/>
      <dgm:spPr/>
      <dgm:t>
        <a:bodyPr/>
        <a:lstStyle/>
        <a:p>
          <a:endParaRPr lang="en-US"/>
        </a:p>
      </dgm:t>
    </dgm:pt>
    <dgm:pt modelId="{531B1A6E-934F-4E97-A85C-7A65CA1729F4}" type="sibTrans" cxnId="{5D70DD60-5C76-4A35-85F2-D875370FD1A4}">
      <dgm:prSet/>
      <dgm:spPr/>
      <dgm:t>
        <a:bodyPr/>
        <a:lstStyle/>
        <a:p>
          <a:endParaRPr lang="en-US"/>
        </a:p>
      </dgm:t>
    </dgm:pt>
    <dgm:pt modelId="{0FD2D07A-253A-7847-B0FC-DBB2589B8860}" type="pres">
      <dgm:prSet presAssocID="{13D18289-3BF3-B945-9D1D-E263B6A77C5B}" presName="Name0" presStyleCnt="0">
        <dgm:presLayoutVars>
          <dgm:dir/>
          <dgm:resizeHandles val="exact"/>
        </dgm:presLayoutVars>
      </dgm:prSet>
      <dgm:spPr/>
    </dgm:pt>
    <dgm:pt modelId="{7F7A2CBC-0D58-2448-BAFF-AC1D63150DC9}" type="pres">
      <dgm:prSet presAssocID="{13D18289-3BF3-B945-9D1D-E263B6A77C5B}" presName="cycle" presStyleCnt="0"/>
      <dgm:spPr/>
    </dgm:pt>
    <dgm:pt modelId="{B1CE5699-A069-C84C-A232-E3534B476F60}" type="pres">
      <dgm:prSet presAssocID="{7C287622-94B6-EF40-90AA-1A4EDD3515A3}" presName="nodeFirstNode" presStyleLbl="node1" presStyleIdx="0" presStyleCnt="5">
        <dgm:presLayoutVars>
          <dgm:bulletEnabled val="1"/>
        </dgm:presLayoutVars>
      </dgm:prSet>
      <dgm:spPr/>
    </dgm:pt>
    <dgm:pt modelId="{DD391269-3AF0-B54B-9952-EE7C46E5F396}" type="pres">
      <dgm:prSet presAssocID="{D471E91E-3885-FD46-93BB-31B129C82C0A}" presName="sibTransFirstNode" presStyleLbl="bgShp" presStyleIdx="0" presStyleCnt="1"/>
      <dgm:spPr/>
    </dgm:pt>
    <dgm:pt modelId="{6E7E067D-FB58-4F44-969C-AD20920DC941}" type="pres">
      <dgm:prSet presAssocID="{40C41F3D-5747-4C3C-AD1E-A87F1111CCAD}" presName="nodeFollowingNodes" presStyleLbl="node1" presStyleIdx="1" presStyleCnt="5">
        <dgm:presLayoutVars>
          <dgm:bulletEnabled val="1"/>
        </dgm:presLayoutVars>
      </dgm:prSet>
      <dgm:spPr/>
    </dgm:pt>
    <dgm:pt modelId="{EE6063AE-5CE8-7246-9A76-A371BB8AD5E9}" type="pres">
      <dgm:prSet presAssocID="{C1E81602-58E3-B248-A565-204AE771CC16}" presName="nodeFollowingNodes" presStyleLbl="node1" presStyleIdx="2" presStyleCnt="5">
        <dgm:presLayoutVars>
          <dgm:bulletEnabled val="1"/>
        </dgm:presLayoutVars>
      </dgm:prSet>
      <dgm:spPr/>
    </dgm:pt>
    <dgm:pt modelId="{6E9470C3-D886-F74F-A340-9D7B9629D8CC}" type="pres">
      <dgm:prSet presAssocID="{9569A5B0-D783-2E46-8C8C-E01D08026F09}" presName="nodeFollowingNodes" presStyleLbl="node1" presStyleIdx="3" presStyleCnt="5">
        <dgm:presLayoutVars>
          <dgm:bulletEnabled val="1"/>
        </dgm:presLayoutVars>
      </dgm:prSet>
      <dgm:spPr/>
    </dgm:pt>
    <dgm:pt modelId="{4F8B0175-B8BE-F748-9FF8-D299EAEE45D3}" type="pres">
      <dgm:prSet presAssocID="{C249350C-BE1C-6C45-9CA9-89E023D9ADF5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2859A17-8B36-7747-ACC1-BD376DD61152}" type="presOf" srcId="{C1E81602-58E3-B248-A565-204AE771CC16}" destId="{EE6063AE-5CE8-7246-9A76-A371BB8AD5E9}" srcOrd="0" destOrd="0" presId="urn:microsoft.com/office/officeart/2005/8/layout/cycle3"/>
    <dgm:cxn modelId="{A2ABBA22-AEE8-A947-BA6F-4E6E3A68085C}" type="presOf" srcId="{D471E91E-3885-FD46-93BB-31B129C82C0A}" destId="{DD391269-3AF0-B54B-9952-EE7C46E5F396}" srcOrd="0" destOrd="0" presId="urn:microsoft.com/office/officeart/2005/8/layout/cycle3"/>
    <dgm:cxn modelId="{39A6934C-9748-0548-AC3E-9864D68DA29D}" srcId="{13D18289-3BF3-B945-9D1D-E263B6A77C5B}" destId="{7C287622-94B6-EF40-90AA-1A4EDD3515A3}" srcOrd="0" destOrd="0" parTransId="{23D55814-66A6-2047-BDDB-D27A09C1A361}" sibTransId="{D471E91E-3885-FD46-93BB-31B129C82C0A}"/>
    <dgm:cxn modelId="{5609B553-526C-8E4A-9D5B-D366489A78A4}" srcId="{13D18289-3BF3-B945-9D1D-E263B6A77C5B}" destId="{C249350C-BE1C-6C45-9CA9-89E023D9ADF5}" srcOrd="4" destOrd="0" parTransId="{BD820F7E-4668-9847-93B9-21B63BFBD457}" sibTransId="{0B6E06C6-4F67-C740-B30A-87695C8B3051}"/>
    <dgm:cxn modelId="{5D70DD60-5C76-4A35-85F2-D875370FD1A4}" srcId="{13D18289-3BF3-B945-9D1D-E263B6A77C5B}" destId="{40C41F3D-5747-4C3C-AD1E-A87F1111CCAD}" srcOrd="1" destOrd="0" parTransId="{71C082DE-9CB2-4F19-9521-EBE81377F05C}" sibTransId="{531B1A6E-934F-4E97-A85C-7A65CA1729F4}"/>
    <dgm:cxn modelId="{066DA587-45BC-044A-80A5-622AB5ECCF34}" type="presOf" srcId="{C249350C-BE1C-6C45-9CA9-89E023D9ADF5}" destId="{4F8B0175-B8BE-F748-9FF8-D299EAEE45D3}" srcOrd="0" destOrd="0" presId="urn:microsoft.com/office/officeart/2005/8/layout/cycle3"/>
    <dgm:cxn modelId="{A0239C93-5FAB-8C41-9001-0973983C51B1}" type="presOf" srcId="{9569A5B0-D783-2E46-8C8C-E01D08026F09}" destId="{6E9470C3-D886-F74F-A340-9D7B9629D8CC}" srcOrd="0" destOrd="0" presId="urn:microsoft.com/office/officeart/2005/8/layout/cycle3"/>
    <dgm:cxn modelId="{DD9DB894-E9F7-1E42-B42A-2B789DE3AA89}" type="presOf" srcId="{7C287622-94B6-EF40-90AA-1A4EDD3515A3}" destId="{B1CE5699-A069-C84C-A232-E3534B476F60}" srcOrd="0" destOrd="0" presId="urn:microsoft.com/office/officeart/2005/8/layout/cycle3"/>
    <dgm:cxn modelId="{299F3DAC-4AA8-5A40-81F2-0FA1925CEB9C}" srcId="{13D18289-3BF3-B945-9D1D-E263B6A77C5B}" destId="{9569A5B0-D783-2E46-8C8C-E01D08026F09}" srcOrd="3" destOrd="0" parTransId="{25010C57-9595-0548-AF05-D96D35681AF1}" sibTransId="{277D0F86-598F-0C4C-81DE-55A702198162}"/>
    <dgm:cxn modelId="{743F2DC5-7D2E-495F-8A4B-91A52770793D}" type="presOf" srcId="{40C41F3D-5747-4C3C-AD1E-A87F1111CCAD}" destId="{6E7E067D-FB58-4F44-969C-AD20920DC941}" srcOrd="0" destOrd="0" presId="urn:microsoft.com/office/officeart/2005/8/layout/cycle3"/>
    <dgm:cxn modelId="{E312DFDD-197C-7047-A20C-976B91B7E05C}" srcId="{13D18289-3BF3-B945-9D1D-E263B6A77C5B}" destId="{C1E81602-58E3-B248-A565-204AE771CC16}" srcOrd="2" destOrd="0" parTransId="{1A5ADC6E-A306-8143-9813-840F17F20868}" sibTransId="{0C3F81AA-E1B2-5B48-9655-5EED044906F9}"/>
    <dgm:cxn modelId="{57D2A5E7-0A37-6E4C-9614-AB255FF174AF}" type="presOf" srcId="{13D18289-3BF3-B945-9D1D-E263B6A77C5B}" destId="{0FD2D07A-253A-7847-B0FC-DBB2589B8860}" srcOrd="0" destOrd="0" presId="urn:microsoft.com/office/officeart/2005/8/layout/cycle3"/>
    <dgm:cxn modelId="{3081E6B2-0609-574F-ACA0-9678DC12E49B}" type="presParOf" srcId="{0FD2D07A-253A-7847-B0FC-DBB2589B8860}" destId="{7F7A2CBC-0D58-2448-BAFF-AC1D63150DC9}" srcOrd="0" destOrd="0" presId="urn:microsoft.com/office/officeart/2005/8/layout/cycle3"/>
    <dgm:cxn modelId="{6C89E27A-4663-634F-9C85-66AF1468F369}" type="presParOf" srcId="{7F7A2CBC-0D58-2448-BAFF-AC1D63150DC9}" destId="{B1CE5699-A069-C84C-A232-E3534B476F60}" srcOrd="0" destOrd="0" presId="urn:microsoft.com/office/officeart/2005/8/layout/cycle3"/>
    <dgm:cxn modelId="{08FDAD28-9AC4-F747-99F2-279DFD588E1C}" type="presParOf" srcId="{7F7A2CBC-0D58-2448-BAFF-AC1D63150DC9}" destId="{DD391269-3AF0-B54B-9952-EE7C46E5F396}" srcOrd="1" destOrd="0" presId="urn:microsoft.com/office/officeart/2005/8/layout/cycle3"/>
    <dgm:cxn modelId="{9866F29C-463B-4F23-AAD0-E1FD87882800}" type="presParOf" srcId="{7F7A2CBC-0D58-2448-BAFF-AC1D63150DC9}" destId="{6E7E067D-FB58-4F44-969C-AD20920DC941}" srcOrd="2" destOrd="0" presId="urn:microsoft.com/office/officeart/2005/8/layout/cycle3"/>
    <dgm:cxn modelId="{D4280FC1-0B5D-1C4A-8CB5-8930CFF58DCE}" type="presParOf" srcId="{7F7A2CBC-0D58-2448-BAFF-AC1D63150DC9}" destId="{EE6063AE-5CE8-7246-9A76-A371BB8AD5E9}" srcOrd="3" destOrd="0" presId="urn:microsoft.com/office/officeart/2005/8/layout/cycle3"/>
    <dgm:cxn modelId="{7640608C-E198-1747-A3C5-3CC93127F0A2}" type="presParOf" srcId="{7F7A2CBC-0D58-2448-BAFF-AC1D63150DC9}" destId="{6E9470C3-D886-F74F-A340-9D7B9629D8CC}" srcOrd="4" destOrd="0" presId="urn:microsoft.com/office/officeart/2005/8/layout/cycle3"/>
    <dgm:cxn modelId="{97BE9B4A-3072-F744-85D4-D69D4274F506}" type="presParOf" srcId="{7F7A2CBC-0D58-2448-BAFF-AC1D63150DC9}" destId="{4F8B0175-B8BE-F748-9FF8-D299EAEE45D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D5A8C-6172-422A-9C9C-47571814EE87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7226D73D-796B-4A8B-87B3-11459E94D52F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B8EDBDD0-652C-4B98-A016-B91153BFC8D8}" type="parTrans" cxnId="{E05C53E1-14BD-4010-B528-72AB2E58E17A}">
      <dgm:prSet/>
      <dgm:spPr/>
      <dgm:t>
        <a:bodyPr/>
        <a:lstStyle/>
        <a:p>
          <a:endParaRPr lang="en-US"/>
        </a:p>
      </dgm:t>
    </dgm:pt>
    <dgm:pt modelId="{3255F8F2-0E9C-46FF-8B46-89410AD08178}" type="sibTrans" cxnId="{E05C53E1-14BD-4010-B528-72AB2E58E17A}">
      <dgm:prSet/>
      <dgm:spPr/>
      <dgm:t>
        <a:bodyPr/>
        <a:lstStyle/>
        <a:p>
          <a:endParaRPr lang="en-US"/>
        </a:p>
      </dgm:t>
    </dgm:pt>
    <dgm:pt modelId="{56707317-3A12-4CAA-A89C-899E7DD3FFB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Concept</a:t>
          </a:r>
        </a:p>
      </dgm:t>
    </dgm:pt>
    <dgm:pt modelId="{755EB080-8521-4DA2-BA52-B9EEFC80662A}" type="parTrans" cxnId="{46D5F630-CC2B-4118-86C4-D3780AFAAE29}">
      <dgm:prSet/>
      <dgm:spPr/>
      <dgm:t>
        <a:bodyPr/>
        <a:lstStyle/>
        <a:p>
          <a:endParaRPr lang="en-US"/>
        </a:p>
      </dgm:t>
    </dgm:pt>
    <dgm:pt modelId="{ECCA6802-048F-4BE1-A9CB-7131211B241B}" type="sibTrans" cxnId="{46D5F630-CC2B-4118-86C4-D3780AFAAE29}">
      <dgm:prSet/>
      <dgm:spPr/>
      <dgm:t>
        <a:bodyPr/>
        <a:lstStyle/>
        <a:p>
          <a:endParaRPr lang="en-US"/>
        </a:p>
      </dgm:t>
    </dgm:pt>
    <dgm:pt modelId="{E0781BFF-3079-405D-9DC2-0620DF7850D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Vocabulary</a:t>
          </a:r>
        </a:p>
      </dgm:t>
    </dgm:pt>
    <dgm:pt modelId="{65EEB28C-78D6-4ACA-9A5C-F31FADA794F6}" type="parTrans" cxnId="{6CA75A1A-D9AE-4C3B-8BE7-CB531D0EFA11}">
      <dgm:prSet/>
      <dgm:spPr/>
      <dgm:t>
        <a:bodyPr/>
        <a:lstStyle/>
        <a:p>
          <a:endParaRPr lang="en-US"/>
        </a:p>
      </dgm:t>
    </dgm:pt>
    <dgm:pt modelId="{D4E86D46-D7DC-4E24-8B5E-4D1A349FB8E9}" type="sibTrans" cxnId="{6CA75A1A-D9AE-4C3B-8BE7-CB531D0EFA11}">
      <dgm:prSet/>
      <dgm:spPr/>
      <dgm:t>
        <a:bodyPr/>
        <a:lstStyle/>
        <a:p>
          <a:endParaRPr lang="en-US"/>
        </a:p>
      </dgm:t>
    </dgm:pt>
    <dgm:pt modelId="{651EA0D1-9542-4F96-AE96-70896BB321BD}" type="pres">
      <dgm:prSet presAssocID="{825D5A8C-6172-422A-9C9C-47571814EE87}" presName="Name0" presStyleCnt="0">
        <dgm:presLayoutVars>
          <dgm:dir/>
          <dgm:resizeHandles val="exact"/>
        </dgm:presLayoutVars>
      </dgm:prSet>
      <dgm:spPr/>
    </dgm:pt>
    <dgm:pt modelId="{4A9276F1-A6A5-42FF-8984-D02A1D9EECEA}" type="pres">
      <dgm:prSet presAssocID="{7226D73D-796B-4A8B-87B3-11459E94D52F}" presName="node" presStyleLbl="node1" presStyleIdx="0" presStyleCnt="3">
        <dgm:presLayoutVars>
          <dgm:bulletEnabled val="1"/>
        </dgm:presLayoutVars>
      </dgm:prSet>
      <dgm:spPr/>
    </dgm:pt>
    <dgm:pt modelId="{9F482B0A-F2BA-4C06-993F-3985D8115436}" type="pres">
      <dgm:prSet presAssocID="{3255F8F2-0E9C-46FF-8B46-89410AD08178}" presName="sibTrans" presStyleLbl="sibTrans2D1" presStyleIdx="0" presStyleCnt="2"/>
      <dgm:spPr/>
    </dgm:pt>
    <dgm:pt modelId="{1592C5F5-B3B3-4DBA-AF91-9930FB61EF8C}" type="pres">
      <dgm:prSet presAssocID="{3255F8F2-0E9C-46FF-8B46-89410AD08178}" presName="connectorText" presStyleLbl="sibTrans2D1" presStyleIdx="0" presStyleCnt="2"/>
      <dgm:spPr/>
    </dgm:pt>
    <dgm:pt modelId="{FA396DB5-57E8-4602-A57B-7F3F8CC0B490}" type="pres">
      <dgm:prSet presAssocID="{56707317-3A12-4CAA-A89C-899E7DD3FFBB}" presName="node" presStyleLbl="node1" presStyleIdx="1" presStyleCnt="3">
        <dgm:presLayoutVars>
          <dgm:bulletEnabled val="1"/>
        </dgm:presLayoutVars>
      </dgm:prSet>
      <dgm:spPr/>
    </dgm:pt>
    <dgm:pt modelId="{892D6A73-4AC9-44D1-AD15-8AC1081A4DF6}" type="pres">
      <dgm:prSet presAssocID="{ECCA6802-048F-4BE1-A9CB-7131211B241B}" presName="sibTrans" presStyleLbl="sibTrans2D1" presStyleIdx="1" presStyleCnt="2"/>
      <dgm:spPr/>
    </dgm:pt>
    <dgm:pt modelId="{383EE142-00DF-4C56-A0A0-F37B94690809}" type="pres">
      <dgm:prSet presAssocID="{ECCA6802-048F-4BE1-A9CB-7131211B241B}" presName="connectorText" presStyleLbl="sibTrans2D1" presStyleIdx="1" presStyleCnt="2"/>
      <dgm:spPr/>
    </dgm:pt>
    <dgm:pt modelId="{3ED164BB-7B8D-4BC6-9993-67A6F7B7EF8B}" type="pres">
      <dgm:prSet presAssocID="{E0781BFF-3079-405D-9DC2-0620DF7850D3}" presName="node" presStyleLbl="node1" presStyleIdx="2" presStyleCnt="3">
        <dgm:presLayoutVars>
          <dgm:bulletEnabled val="1"/>
        </dgm:presLayoutVars>
      </dgm:prSet>
      <dgm:spPr/>
    </dgm:pt>
  </dgm:ptLst>
  <dgm:cxnLst>
    <dgm:cxn modelId="{71BED10C-437E-40CF-A082-37BCE8E28F4D}" type="presOf" srcId="{E0781BFF-3079-405D-9DC2-0620DF7850D3}" destId="{3ED164BB-7B8D-4BC6-9993-67A6F7B7EF8B}" srcOrd="0" destOrd="0" presId="urn:microsoft.com/office/officeart/2005/8/layout/process1"/>
    <dgm:cxn modelId="{B46AE40D-9847-476F-B621-8DB6A0943167}" type="presOf" srcId="{56707317-3A12-4CAA-A89C-899E7DD3FFBB}" destId="{FA396DB5-57E8-4602-A57B-7F3F8CC0B490}" srcOrd="0" destOrd="0" presId="urn:microsoft.com/office/officeart/2005/8/layout/process1"/>
    <dgm:cxn modelId="{6CA75A1A-D9AE-4C3B-8BE7-CB531D0EFA11}" srcId="{825D5A8C-6172-422A-9C9C-47571814EE87}" destId="{E0781BFF-3079-405D-9DC2-0620DF7850D3}" srcOrd="2" destOrd="0" parTransId="{65EEB28C-78D6-4ACA-9A5C-F31FADA794F6}" sibTransId="{D4E86D46-D7DC-4E24-8B5E-4D1A349FB8E9}"/>
    <dgm:cxn modelId="{46D5F630-CC2B-4118-86C4-D3780AFAAE29}" srcId="{825D5A8C-6172-422A-9C9C-47571814EE87}" destId="{56707317-3A12-4CAA-A89C-899E7DD3FFBB}" srcOrd="1" destOrd="0" parTransId="{755EB080-8521-4DA2-BA52-B9EEFC80662A}" sibTransId="{ECCA6802-048F-4BE1-A9CB-7131211B241B}"/>
    <dgm:cxn modelId="{4D95274E-16F4-486B-8B7E-E5BDA54A1E30}" type="presOf" srcId="{ECCA6802-048F-4BE1-A9CB-7131211B241B}" destId="{383EE142-00DF-4C56-A0A0-F37B94690809}" srcOrd="1" destOrd="0" presId="urn:microsoft.com/office/officeart/2005/8/layout/process1"/>
    <dgm:cxn modelId="{643E0D5C-1E3D-4B72-A239-86470CB505C2}" type="presOf" srcId="{825D5A8C-6172-422A-9C9C-47571814EE87}" destId="{651EA0D1-9542-4F96-AE96-70896BB321BD}" srcOrd="0" destOrd="0" presId="urn:microsoft.com/office/officeart/2005/8/layout/process1"/>
    <dgm:cxn modelId="{9059747C-231E-41A7-AC31-23E9112B1E90}" type="presOf" srcId="{3255F8F2-0E9C-46FF-8B46-89410AD08178}" destId="{9F482B0A-F2BA-4C06-993F-3985D8115436}" srcOrd="0" destOrd="0" presId="urn:microsoft.com/office/officeart/2005/8/layout/process1"/>
    <dgm:cxn modelId="{39E55A8C-CAF8-4CB9-8AFD-929F4138B104}" type="presOf" srcId="{ECCA6802-048F-4BE1-A9CB-7131211B241B}" destId="{892D6A73-4AC9-44D1-AD15-8AC1081A4DF6}" srcOrd="0" destOrd="0" presId="urn:microsoft.com/office/officeart/2005/8/layout/process1"/>
    <dgm:cxn modelId="{F74AB496-9DBF-4A50-812A-BF682408AE27}" type="presOf" srcId="{3255F8F2-0E9C-46FF-8B46-89410AD08178}" destId="{1592C5F5-B3B3-4DBA-AF91-9930FB61EF8C}" srcOrd="1" destOrd="0" presId="urn:microsoft.com/office/officeart/2005/8/layout/process1"/>
    <dgm:cxn modelId="{69204CA8-99B8-4C0C-B8B0-7634CF9E64E7}" type="presOf" srcId="{7226D73D-796B-4A8B-87B3-11459E94D52F}" destId="{4A9276F1-A6A5-42FF-8984-D02A1D9EECEA}" srcOrd="0" destOrd="0" presId="urn:microsoft.com/office/officeart/2005/8/layout/process1"/>
    <dgm:cxn modelId="{E05C53E1-14BD-4010-B528-72AB2E58E17A}" srcId="{825D5A8C-6172-422A-9C9C-47571814EE87}" destId="{7226D73D-796B-4A8B-87B3-11459E94D52F}" srcOrd="0" destOrd="0" parTransId="{B8EDBDD0-652C-4B98-A016-B91153BFC8D8}" sibTransId="{3255F8F2-0E9C-46FF-8B46-89410AD08178}"/>
    <dgm:cxn modelId="{01535E97-741E-4959-AC65-72B966180A14}" type="presParOf" srcId="{651EA0D1-9542-4F96-AE96-70896BB321BD}" destId="{4A9276F1-A6A5-42FF-8984-D02A1D9EECEA}" srcOrd="0" destOrd="0" presId="urn:microsoft.com/office/officeart/2005/8/layout/process1"/>
    <dgm:cxn modelId="{C0809839-8F1A-40B3-936D-EA288C563CFF}" type="presParOf" srcId="{651EA0D1-9542-4F96-AE96-70896BB321BD}" destId="{9F482B0A-F2BA-4C06-993F-3985D8115436}" srcOrd="1" destOrd="0" presId="urn:microsoft.com/office/officeart/2005/8/layout/process1"/>
    <dgm:cxn modelId="{70534BFB-CB8A-41D1-894B-E15ED79E9F90}" type="presParOf" srcId="{9F482B0A-F2BA-4C06-993F-3985D8115436}" destId="{1592C5F5-B3B3-4DBA-AF91-9930FB61EF8C}" srcOrd="0" destOrd="0" presId="urn:microsoft.com/office/officeart/2005/8/layout/process1"/>
    <dgm:cxn modelId="{94BBB2F3-B8CF-43BF-9807-7AE5DA217116}" type="presParOf" srcId="{651EA0D1-9542-4F96-AE96-70896BB321BD}" destId="{FA396DB5-57E8-4602-A57B-7F3F8CC0B490}" srcOrd="2" destOrd="0" presId="urn:microsoft.com/office/officeart/2005/8/layout/process1"/>
    <dgm:cxn modelId="{1071F248-9F43-4288-89D0-6B49C6BD47AF}" type="presParOf" srcId="{651EA0D1-9542-4F96-AE96-70896BB321BD}" destId="{892D6A73-4AC9-44D1-AD15-8AC1081A4DF6}" srcOrd="3" destOrd="0" presId="urn:microsoft.com/office/officeart/2005/8/layout/process1"/>
    <dgm:cxn modelId="{7B6A6D86-9276-4F0C-9BFA-580AB388535E}" type="presParOf" srcId="{892D6A73-4AC9-44D1-AD15-8AC1081A4DF6}" destId="{383EE142-00DF-4C56-A0A0-F37B94690809}" srcOrd="0" destOrd="0" presId="urn:microsoft.com/office/officeart/2005/8/layout/process1"/>
    <dgm:cxn modelId="{CB68B93A-2725-464A-B5D1-2A12C0C3B036}" type="presParOf" srcId="{651EA0D1-9542-4F96-AE96-70896BB321BD}" destId="{3ED164BB-7B8D-4BC6-9993-67A6F7B7EF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18289-3BF3-B945-9D1D-E263B6A77C5B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87622-94B6-EF40-90AA-1A4EDD3515A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In class Inquiry Lesson</a:t>
          </a:r>
        </a:p>
      </dgm:t>
    </dgm:pt>
    <dgm:pt modelId="{23D55814-66A6-2047-BDDB-D27A09C1A361}" type="parTrans" cxnId="{39A6934C-9748-0548-AC3E-9864D68DA29D}">
      <dgm:prSet/>
      <dgm:spPr/>
      <dgm:t>
        <a:bodyPr/>
        <a:lstStyle/>
        <a:p>
          <a:endParaRPr lang="en-US"/>
        </a:p>
      </dgm:t>
    </dgm:pt>
    <dgm:pt modelId="{D471E91E-3885-FD46-93BB-31B129C82C0A}" type="sibTrans" cxnId="{39A6934C-9748-0548-AC3E-9864D68DA29D}">
      <dgm:prSet/>
      <dgm:spPr/>
      <dgm:t>
        <a:bodyPr/>
        <a:lstStyle/>
        <a:p>
          <a:endParaRPr lang="en-US"/>
        </a:p>
      </dgm:t>
    </dgm:pt>
    <dgm:pt modelId="{C1E81602-58E3-B248-A565-204AE771CC1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Active Learning</a:t>
          </a:r>
        </a:p>
      </dgm:t>
    </dgm:pt>
    <dgm:pt modelId="{1A5ADC6E-A306-8143-9813-840F17F20868}" type="parTrans" cxnId="{E312DFDD-197C-7047-A20C-976B91B7E05C}">
      <dgm:prSet/>
      <dgm:spPr/>
      <dgm:t>
        <a:bodyPr/>
        <a:lstStyle/>
        <a:p>
          <a:endParaRPr lang="en-US"/>
        </a:p>
      </dgm:t>
    </dgm:pt>
    <dgm:pt modelId="{0C3F81AA-E1B2-5B48-9655-5EED044906F9}" type="sibTrans" cxnId="{E312DFDD-197C-7047-A20C-976B91B7E05C}">
      <dgm:prSet/>
      <dgm:spPr/>
      <dgm:t>
        <a:bodyPr/>
        <a:lstStyle/>
        <a:p>
          <a:endParaRPr lang="en-US"/>
        </a:p>
      </dgm:t>
    </dgm:pt>
    <dgm:pt modelId="{9569A5B0-D783-2E46-8C8C-E01D08026F0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Formative Assessment</a:t>
          </a:r>
        </a:p>
      </dgm:t>
    </dgm:pt>
    <dgm:pt modelId="{25010C57-9595-0548-AF05-D96D35681AF1}" type="parTrans" cxnId="{299F3DAC-4AA8-5A40-81F2-0FA1925CEB9C}">
      <dgm:prSet/>
      <dgm:spPr/>
      <dgm:t>
        <a:bodyPr/>
        <a:lstStyle/>
        <a:p>
          <a:endParaRPr lang="en-US"/>
        </a:p>
      </dgm:t>
    </dgm:pt>
    <dgm:pt modelId="{277D0F86-598F-0C4C-81DE-55A702198162}" type="sibTrans" cxnId="{299F3DAC-4AA8-5A40-81F2-0FA1925CEB9C}">
      <dgm:prSet/>
      <dgm:spPr/>
      <dgm:t>
        <a:bodyPr/>
        <a:lstStyle/>
        <a:p>
          <a:endParaRPr lang="en-US"/>
        </a:p>
      </dgm:t>
    </dgm:pt>
    <dgm:pt modelId="{C249350C-BE1C-6C45-9CA9-89E023D9ADF5}">
      <dgm:prSet phldrT="[Text]"/>
      <dgm:spPr/>
      <dgm:t>
        <a:bodyPr/>
        <a:lstStyle/>
        <a:p>
          <a:r>
            <a:rPr lang="en-US" dirty="0"/>
            <a:t>Flipped video</a:t>
          </a:r>
        </a:p>
      </dgm:t>
    </dgm:pt>
    <dgm:pt modelId="{BD820F7E-4668-9847-93B9-21B63BFBD457}" type="parTrans" cxnId="{5609B553-526C-8E4A-9D5B-D366489A78A4}">
      <dgm:prSet/>
      <dgm:spPr/>
      <dgm:t>
        <a:bodyPr/>
        <a:lstStyle/>
        <a:p>
          <a:endParaRPr lang="en-US"/>
        </a:p>
      </dgm:t>
    </dgm:pt>
    <dgm:pt modelId="{0B6E06C6-4F67-C740-B30A-87695C8B3051}" type="sibTrans" cxnId="{5609B553-526C-8E4A-9D5B-D366489A78A4}">
      <dgm:prSet/>
      <dgm:spPr/>
      <dgm:t>
        <a:bodyPr/>
        <a:lstStyle/>
        <a:p>
          <a:endParaRPr lang="en-US"/>
        </a:p>
      </dgm:t>
    </dgm:pt>
    <dgm:pt modelId="{0FD2D07A-253A-7847-B0FC-DBB2589B8860}" type="pres">
      <dgm:prSet presAssocID="{13D18289-3BF3-B945-9D1D-E263B6A77C5B}" presName="Name0" presStyleCnt="0">
        <dgm:presLayoutVars>
          <dgm:dir/>
          <dgm:resizeHandles val="exact"/>
        </dgm:presLayoutVars>
      </dgm:prSet>
      <dgm:spPr/>
    </dgm:pt>
    <dgm:pt modelId="{7F7A2CBC-0D58-2448-BAFF-AC1D63150DC9}" type="pres">
      <dgm:prSet presAssocID="{13D18289-3BF3-B945-9D1D-E263B6A77C5B}" presName="cycle" presStyleCnt="0"/>
      <dgm:spPr/>
    </dgm:pt>
    <dgm:pt modelId="{B1CE5699-A069-C84C-A232-E3534B476F60}" type="pres">
      <dgm:prSet presAssocID="{7C287622-94B6-EF40-90AA-1A4EDD3515A3}" presName="nodeFirstNode" presStyleLbl="node1" presStyleIdx="0" presStyleCnt="4">
        <dgm:presLayoutVars>
          <dgm:bulletEnabled val="1"/>
        </dgm:presLayoutVars>
      </dgm:prSet>
      <dgm:spPr/>
    </dgm:pt>
    <dgm:pt modelId="{DD391269-3AF0-B54B-9952-EE7C46E5F396}" type="pres">
      <dgm:prSet presAssocID="{D471E91E-3885-FD46-93BB-31B129C82C0A}" presName="sibTransFirstNode" presStyleLbl="bgShp" presStyleIdx="0" presStyleCnt="1"/>
      <dgm:spPr/>
    </dgm:pt>
    <dgm:pt modelId="{EE6063AE-5CE8-7246-9A76-A371BB8AD5E9}" type="pres">
      <dgm:prSet presAssocID="{C1E81602-58E3-B248-A565-204AE771CC16}" presName="nodeFollowingNodes" presStyleLbl="node1" presStyleIdx="1" presStyleCnt="4">
        <dgm:presLayoutVars>
          <dgm:bulletEnabled val="1"/>
        </dgm:presLayoutVars>
      </dgm:prSet>
      <dgm:spPr/>
    </dgm:pt>
    <dgm:pt modelId="{6E9470C3-D886-F74F-A340-9D7B9629D8CC}" type="pres">
      <dgm:prSet presAssocID="{9569A5B0-D783-2E46-8C8C-E01D08026F09}" presName="nodeFollowingNodes" presStyleLbl="node1" presStyleIdx="2" presStyleCnt="4">
        <dgm:presLayoutVars>
          <dgm:bulletEnabled val="1"/>
        </dgm:presLayoutVars>
      </dgm:prSet>
      <dgm:spPr/>
    </dgm:pt>
    <dgm:pt modelId="{4F8B0175-B8BE-F748-9FF8-D299EAEE45D3}" type="pres">
      <dgm:prSet presAssocID="{C249350C-BE1C-6C45-9CA9-89E023D9ADF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C2859A17-8B36-7747-ACC1-BD376DD61152}" type="presOf" srcId="{C1E81602-58E3-B248-A565-204AE771CC16}" destId="{EE6063AE-5CE8-7246-9A76-A371BB8AD5E9}" srcOrd="0" destOrd="0" presId="urn:microsoft.com/office/officeart/2005/8/layout/cycle3"/>
    <dgm:cxn modelId="{A2ABBA22-AEE8-A947-BA6F-4E6E3A68085C}" type="presOf" srcId="{D471E91E-3885-FD46-93BB-31B129C82C0A}" destId="{DD391269-3AF0-B54B-9952-EE7C46E5F396}" srcOrd="0" destOrd="0" presId="urn:microsoft.com/office/officeart/2005/8/layout/cycle3"/>
    <dgm:cxn modelId="{39A6934C-9748-0548-AC3E-9864D68DA29D}" srcId="{13D18289-3BF3-B945-9D1D-E263B6A77C5B}" destId="{7C287622-94B6-EF40-90AA-1A4EDD3515A3}" srcOrd="0" destOrd="0" parTransId="{23D55814-66A6-2047-BDDB-D27A09C1A361}" sibTransId="{D471E91E-3885-FD46-93BB-31B129C82C0A}"/>
    <dgm:cxn modelId="{5609B553-526C-8E4A-9D5B-D366489A78A4}" srcId="{13D18289-3BF3-B945-9D1D-E263B6A77C5B}" destId="{C249350C-BE1C-6C45-9CA9-89E023D9ADF5}" srcOrd="3" destOrd="0" parTransId="{BD820F7E-4668-9847-93B9-21B63BFBD457}" sibTransId="{0B6E06C6-4F67-C740-B30A-87695C8B3051}"/>
    <dgm:cxn modelId="{066DA587-45BC-044A-80A5-622AB5ECCF34}" type="presOf" srcId="{C249350C-BE1C-6C45-9CA9-89E023D9ADF5}" destId="{4F8B0175-B8BE-F748-9FF8-D299EAEE45D3}" srcOrd="0" destOrd="0" presId="urn:microsoft.com/office/officeart/2005/8/layout/cycle3"/>
    <dgm:cxn modelId="{A0239C93-5FAB-8C41-9001-0973983C51B1}" type="presOf" srcId="{9569A5B0-D783-2E46-8C8C-E01D08026F09}" destId="{6E9470C3-D886-F74F-A340-9D7B9629D8CC}" srcOrd="0" destOrd="0" presId="urn:microsoft.com/office/officeart/2005/8/layout/cycle3"/>
    <dgm:cxn modelId="{DD9DB894-E9F7-1E42-B42A-2B789DE3AA89}" type="presOf" srcId="{7C287622-94B6-EF40-90AA-1A4EDD3515A3}" destId="{B1CE5699-A069-C84C-A232-E3534B476F60}" srcOrd="0" destOrd="0" presId="urn:microsoft.com/office/officeart/2005/8/layout/cycle3"/>
    <dgm:cxn modelId="{299F3DAC-4AA8-5A40-81F2-0FA1925CEB9C}" srcId="{13D18289-3BF3-B945-9D1D-E263B6A77C5B}" destId="{9569A5B0-D783-2E46-8C8C-E01D08026F09}" srcOrd="2" destOrd="0" parTransId="{25010C57-9595-0548-AF05-D96D35681AF1}" sibTransId="{277D0F86-598F-0C4C-81DE-55A702198162}"/>
    <dgm:cxn modelId="{E312DFDD-197C-7047-A20C-976B91B7E05C}" srcId="{13D18289-3BF3-B945-9D1D-E263B6A77C5B}" destId="{C1E81602-58E3-B248-A565-204AE771CC16}" srcOrd="1" destOrd="0" parTransId="{1A5ADC6E-A306-8143-9813-840F17F20868}" sibTransId="{0C3F81AA-E1B2-5B48-9655-5EED044906F9}"/>
    <dgm:cxn modelId="{57D2A5E7-0A37-6E4C-9614-AB255FF174AF}" type="presOf" srcId="{13D18289-3BF3-B945-9D1D-E263B6A77C5B}" destId="{0FD2D07A-253A-7847-B0FC-DBB2589B8860}" srcOrd="0" destOrd="0" presId="urn:microsoft.com/office/officeart/2005/8/layout/cycle3"/>
    <dgm:cxn modelId="{3081E6B2-0609-574F-ACA0-9678DC12E49B}" type="presParOf" srcId="{0FD2D07A-253A-7847-B0FC-DBB2589B8860}" destId="{7F7A2CBC-0D58-2448-BAFF-AC1D63150DC9}" srcOrd="0" destOrd="0" presId="urn:microsoft.com/office/officeart/2005/8/layout/cycle3"/>
    <dgm:cxn modelId="{6C89E27A-4663-634F-9C85-66AF1468F369}" type="presParOf" srcId="{7F7A2CBC-0D58-2448-BAFF-AC1D63150DC9}" destId="{B1CE5699-A069-C84C-A232-E3534B476F60}" srcOrd="0" destOrd="0" presId="urn:microsoft.com/office/officeart/2005/8/layout/cycle3"/>
    <dgm:cxn modelId="{08FDAD28-9AC4-F747-99F2-279DFD588E1C}" type="presParOf" srcId="{7F7A2CBC-0D58-2448-BAFF-AC1D63150DC9}" destId="{DD391269-3AF0-B54B-9952-EE7C46E5F396}" srcOrd="1" destOrd="0" presId="urn:microsoft.com/office/officeart/2005/8/layout/cycle3"/>
    <dgm:cxn modelId="{D4280FC1-0B5D-1C4A-8CB5-8930CFF58DCE}" type="presParOf" srcId="{7F7A2CBC-0D58-2448-BAFF-AC1D63150DC9}" destId="{EE6063AE-5CE8-7246-9A76-A371BB8AD5E9}" srcOrd="2" destOrd="0" presId="urn:microsoft.com/office/officeart/2005/8/layout/cycle3"/>
    <dgm:cxn modelId="{7640608C-E198-1747-A3C5-3CC93127F0A2}" type="presParOf" srcId="{7F7A2CBC-0D58-2448-BAFF-AC1D63150DC9}" destId="{6E9470C3-D886-F74F-A340-9D7B9629D8CC}" srcOrd="3" destOrd="0" presId="urn:microsoft.com/office/officeart/2005/8/layout/cycle3"/>
    <dgm:cxn modelId="{97BE9B4A-3072-F744-85D4-D69D4274F506}" type="presParOf" srcId="{7F7A2CBC-0D58-2448-BAFF-AC1D63150DC9}" destId="{4F8B0175-B8BE-F748-9FF8-D299EAEE45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18289-3BF3-B945-9D1D-E263B6A77C5B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87622-94B6-EF40-90AA-1A4EDD3515A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In class Inquiry Lesson</a:t>
          </a:r>
        </a:p>
      </dgm:t>
    </dgm:pt>
    <dgm:pt modelId="{23D55814-66A6-2047-BDDB-D27A09C1A361}" type="parTrans" cxnId="{39A6934C-9748-0548-AC3E-9864D68DA29D}">
      <dgm:prSet/>
      <dgm:spPr/>
      <dgm:t>
        <a:bodyPr/>
        <a:lstStyle/>
        <a:p>
          <a:endParaRPr lang="en-US"/>
        </a:p>
      </dgm:t>
    </dgm:pt>
    <dgm:pt modelId="{D471E91E-3885-FD46-93BB-31B129C82C0A}" type="sibTrans" cxnId="{39A6934C-9748-0548-AC3E-9864D68DA29D}">
      <dgm:prSet/>
      <dgm:spPr/>
      <dgm:t>
        <a:bodyPr/>
        <a:lstStyle/>
        <a:p>
          <a:endParaRPr lang="en-US"/>
        </a:p>
      </dgm:t>
    </dgm:pt>
    <dgm:pt modelId="{C1E81602-58E3-B248-A565-204AE771CC1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Active Learning</a:t>
          </a:r>
        </a:p>
      </dgm:t>
    </dgm:pt>
    <dgm:pt modelId="{1A5ADC6E-A306-8143-9813-840F17F20868}" type="parTrans" cxnId="{E312DFDD-197C-7047-A20C-976B91B7E05C}">
      <dgm:prSet/>
      <dgm:spPr/>
      <dgm:t>
        <a:bodyPr/>
        <a:lstStyle/>
        <a:p>
          <a:endParaRPr lang="en-US"/>
        </a:p>
      </dgm:t>
    </dgm:pt>
    <dgm:pt modelId="{0C3F81AA-E1B2-5B48-9655-5EED044906F9}" type="sibTrans" cxnId="{E312DFDD-197C-7047-A20C-976B91B7E05C}">
      <dgm:prSet/>
      <dgm:spPr/>
      <dgm:t>
        <a:bodyPr/>
        <a:lstStyle/>
        <a:p>
          <a:endParaRPr lang="en-US"/>
        </a:p>
      </dgm:t>
    </dgm:pt>
    <dgm:pt modelId="{9569A5B0-D783-2E46-8C8C-E01D08026F09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Formative Assessment</a:t>
          </a:r>
        </a:p>
      </dgm:t>
    </dgm:pt>
    <dgm:pt modelId="{25010C57-9595-0548-AF05-D96D35681AF1}" type="parTrans" cxnId="{299F3DAC-4AA8-5A40-81F2-0FA1925CEB9C}">
      <dgm:prSet/>
      <dgm:spPr/>
      <dgm:t>
        <a:bodyPr/>
        <a:lstStyle/>
        <a:p>
          <a:endParaRPr lang="en-US"/>
        </a:p>
      </dgm:t>
    </dgm:pt>
    <dgm:pt modelId="{277D0F86-598F-0C4C-81DE-55A702198162}" type="sibTrans" cxnId="{299F3DAC-4AA8-5A40-81F2-0FA1925CEB9C}">
      <dgm:prSet/>
      <dgm:spPr/>
      <dgm:t>
        <a:bodyPr/>
        <a:lstStyle/>
        <a:p>
          <a:endParaRPr lang="en-US"/>
        </a:p>
      </dgm:t>
    </dgm:pt>
    <dgm:pt modelId="{C249350C-BE1C-6C45-9CA9-89E023D9ADF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Flipped video</a:t>
          </a:r>
        </a:p>
      </dgm:t>
    </dgm:pt>
    <dgm:pt modelId="{BD820F7E-4668-9847-93B9-21B63BFBD457}" type="parTrans" cxnId="{5609B553-526C-8E4A-9D5B-D366489A78A4}">
      <dgm:prSet/>
      <dgm:spPr/>
      <dgm:t>
        <a:bodyPr/>
        <a:lstStyle/>
        <a:p>
          <a:endParaRPr lang="en-US"/>
        </a:p>
      </dgm:t>
    </dgm:pt>
    <dgm:pt modelId="{0B6E06C6-4F67-C740-B30A-87695C8B3051}" type="sibTrans" cxnId="{5609B553-526C-8E4A-9D5B-D366489A78A4}">
      <dgm:prSet/>
      <dgm:spPr/>
      <dgm:t>
        <a:bodyPr/>
        <a:lstStyle/>
        <a:p>
          <a:endParaRPr lang="en-US"/>
        </a:p>
      </dgm:t>
    </dgm:pt>
    <dgm:pt modelId="{0FD2D07A-253A-7847-B0FC-DBB2589B8860}" type="pres">
      <dgm:prSet presAssocID="{13D18289-3BF3-B945-9D1D-E263B6A77C5B}" presName="Name0" presStyleCnt="0">
        <dgm:presLayoutVars>
          <dgm:dir/>
          <dgm:resizeHandles val="exact"/>
        </dgm:presLayoutVars>
      </dgm:prSet>
      <dgm:spPr/>
    </dgm:pt>
    <dgm:pt modelId="{7F7A2CBC-0D58-2448-BAFF-AC1D63150DC9}" type="pres">
      <dgm:prSet presAssocID="{13D18289-3BF3-B945-9D1D-E263B6A77C5B}" presName="cycle" presStyleCnt="0"/>
      <dgm:spPr/>
    </dgm:pt>
    <dgm:pt modelId="{B1CE5699-A069-C84C-A232-E3534B476F60}" type="pres">
      <dgm:prSet presAssocID="{7C287622-94B6-EF40-90AA-1A4EDD3515A3}" presName="nodeFirstNode" presStyleLbl="node1" presStyleIdx="0" presStyleCnt="4">
        <dgm:presLayoutVars>
          <dgm:bulletEnabled val="1"/>
        </dgm:presLayoutVars>
      </dgm:prSet>
      <dgm:spPr/>
    </dgm:pt>
    <dgm:pt modelId="{DD391269-3AF0-B54B-9952-EE7C46E5F396}" type="pres">
      <dgm:prSet presAssocID="{D471E91E-3885-FD46-93BB-31B129C82C0A}" presName="sibTransFirstNode" presStyleLbl="bgShp" presStyleIdx="0" presStyleCnt="1"/>
      <dgm:spPr/>
    </dgm:pt>
    <dgm:pt modelId="{EE6063AE-5CE8-7246-9A76-A371BB8AD5E9}" type="pres">
      <dgm:prSet presAssocID="{C1E81602-58E3-B248-A565-204AE771CC16}" presName="nodeFollowingNodes" presStyleLbl="node1" presStyleIdx="1" presStyleCnt="4">
        <dgm:presLayoutVars>
          <dgm:bulletEnabled val="1"/>
        </dgm:presLayoutVars>
      </dgm:prSet>
      <dgm:spPr/>
    </dgm:pt>
    <dgm:pt modelId="{6E9470C3-D886-F74F-A340-9D7B9629D8CC}" type="pres">
      <dgm:prSet presAssocID="{9569A5B0-D783-2E46-8C8C-E01D08026F09}" presName="nodeFollowingNodes" presStyleLbl="node1" presStyleIdx="2" presStyleCnt="4">
        <dgm:presLayoutVars>
          <dgm:bulletEnabled val="1"/>
        </dgm:presLayoutVars>
      </dgm:prSet>
      <dgm:spPr/>
    </dgm:pt>
    <dgm:pt modelId="{4F8B0175-B8BE-F748-9FF8-D299EAEE45D3}" type="pres">
      <dgm:prSet presAssocID="{C249350C-BE1C-6C45-9CA9-89E023D9ADF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C2859A17-8B36-7747-ACC1-BD376DD61152}" type="presOf" srcId="{C1E81602-58E3-B248-A565-204AE771CC16}" destId="{EE6063AE-5CE8-7246-9A76-A371BB8AD5E9}" srcOrd="0" destOrd="0" presId="urn:microsoft.com/office/officeart/2005/8/layout/cycle3"/>
    <dgm:cxn modelId="{A2ABBA22-AEE8-A947-BA6F-4E6E3A68085C}" type="presOf" srcId="{D471E91E-3885-FD46-93BB-31B129C82C0A}" destId="{DD391269-3AF0-B54B-9952-EE7C46E5F396}" srcOrd="0" destOrd="0" presId="urn:microsoft.com/office/officeart/2005/8/layout/cycle3"/>
    <dgm:cxn modelId="{39A6934C-9748-0548-AC3E-9864D68DA29D}" srcId="{13D18289-3BF3-B945-9D1D-E263B6A77C5B}" destId="{7C287622-94B6-EF40-90AA-1A4EDD3515A3}" srcOrd="0" destOrd="0" parTransId="{23D55814-66A6-2047-BDDB-D27A09C1A361}" sibTransId="{D471E91E-3885-FD46-93BB-31B129C82C0A}"/>
    <dgm:cxn modelId="{5609B553-526C-8E4A-9D5B-D366489A78A4}" srcId="{13D18289-3BF3-B945-9D1D-E263B6A77C5B}" destId="{C249350C-BE1C-6C45-9CA9-89E023D9ADF5}" srcOrd="3" destOrd="0" parTransId="{BD820F7E-4668-9847-93B9-21B63BFBD457}" sibTransId="{0B6E06C6-4F67-C740-B30A-87695C8B3051}"/>
    <dgm:cxn modelId="{066DA587-45BC-044A-80A5-622AB5ECCF34}" type="presOf" srcId="{C249350C-BE1C-6C45-9CA9-89E023D9ADF5}" destId="{4F8B0175-B8BE-F748-9FF8-D299EAEE45D3}" srcOrd="0" destOrd="0" presId="urn:microsoft.com/office/officeart/2005/8/layout/cycle3"/>
    <dgm:cxn modelId="{A0239C93-5FAB-8C41-9001-0973983C51B1}" type="presOf" srcId="{9569A5B0-D783-2E46-8C8C-E01D08026F09}" destId="{6E9470C3-D886-F74F-A340-9D7B9629D8CC}" srcOrd="0" destOrd="0" presId="urn:microsoft.com/office/officeart/2005/8/layout/cycle3"/>
    <dgm:cxn modelId="{DD9DB894-E9F7-1E42-B42A-2B789DE3AA89}" type="presOf" srcId="{7C287622-94B6-EF40-90AA-1A4EDD3515A3}" destId="{B1CE5699-A069-C84C-A232-E3534B476F60}" srcOrd="0" destOrd="0" presId="urn:microsoft.com/office/officeart/2005/8/layout/cycle3"/>
    <dgm:cxn modelId="{299F3DAC-4AA8-5A40-81F2-0FA1925CEB9C}" srcId="{13D18289-3BF3-B945-9D1D-E263B6A77C5B}" destId="{9569A5B0-D783-2E46-8C8C-E01D08026F09}" srcOrd="2" destOrd="0" parTransId="{25010C57-9595-0548-AF05-D96D35681AF1}" sibTransId="{277D0F86-598F-0C4C-81DE-55A702198162}"/>
    <dgm:cxn modelId="{E312DFDD-197C-7047-A20C-976B91B7E05C}" srcId="{13D18289-3BF3-B945-9D1D-E263B6A77C5B}" destId="{C1E81602-58E3-B248-A565-204AE771CC16}" srcOrd="1" destOrd="0" parTransId="{1A5ADC6E-A306-8143-9813-840F17F20868}" sibTransId="{0C3F81AA-E1B2-5B48-9655-5EED044906F9}"/>
    <dgm:cxn modelId="{57D2A5E7-0A37-6E4C-9614-AB255FF174AF}" type="presOf" srcId="{13D18289-3BF3-B945-9D1D-E263B6A77C5B}" destId="{0FD2D07A-253A-7847-B0FC-DBB2589B8860}" srcOrd="0" destOrd="0" presId="urn:microsoft.com/office/officeart/2005/8/layout/cycle3"/>
    <dgm:cxn modelId="{3081E6B2-0609-574F-ACA0-9678DC12E49B}" type="presParOf" srcId="{0FD2D07A-253A-7847-B0FC-DBB2589B8860}" destId="{7F7A2CBC-0D58-2448-BAFF-AC1D63150DC9}" srcOrd="0" destOrd="0" presId="urn:microsoft.com/office/officeart/2005/8/layout/cycle3"/>
    <dgm:cxn modelId="{6C89E27A-4663-634F-9C85-66AF1468F369}" type="presParOf" srcId="{7F7A2CBC-0D58-2448-BAFF-AC1D63150DC9}" destId="{B1CE5699-A069-C84C-A232-E3534B476F60}" srcOrd="0" destOrd="0" presId="urn:microsoft.com/office/officeart/2005/8/layout/cycle3"/>
    <dgm:cxn modelId="{08FDAD28-9AC4-F747-99F2-279DFD588E1C}" type="presParOf" srcId="{7F7A2CBC-0D58-2448-BAFF-AC1D63150DC9}" destId="{DD391269-3AF0-B54B-9952-EE7C46E5F396}" srcOrd="1" destOrd="0" presId="urn:microsoft.com/office/officeart/2005/8/layout/cycle3"/>
    <dgm:cxn modelId="{D4280FC1-0B5D-1C4A-8CB5-8930CFF58DCE}" type="presParOf" srcId="{7F7A2CBC-0D58-2448-BAFF-AC1D63150DC9}" destId="{EE6063AE-5CE8-7246-9A76-A371BB8AD5E9}" srcOrd="2" destOrd="0" presId="urn:microsoft.com/office/officeart/2005/8/layout/cycle3"/>
    <dgm:cxn modelId="{7640608C-E198-1747-A3C5-3CC93127F0A2}" type="presParOf" srcId="{7F7A2CBC-0D58-2448-BAFF-AC1D63150DC9}" destId="{6E9470C3-D886-F74F-A340-9D7B9629D8CC}" srcOrd="3" destOrd="0" presId="urn:microsoft.com/office/officeart/2005/8/layout/cycle3"/>
    <dgm:cxn modelId="{97BE9B4A-3072-F744-85D4-D69D4274F506}" type="presParOf" srcId="{7F7A2CBC-0D58-2448-BAFF-AC1D63150DC9}" destId="{4F8B0175-B8BE-F748-9FF8-D299EAEE45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D18289-3BF3-B945-9D1D-E263B6A77C5B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87622-94B6-EF40-90AA-1A4EDD3515A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In class Inquiry Lesson</a:t>
          </a:r>
        </a:p>
      </dgm:t>
    </dgm:pt>
    <dgm:pt modelId="{23D55814-66A6-2047-BDDB-D27A09C1A361}" type="parTrans" cxnId="{39A6934C-9748-0548-AC3E-9864D68DA29D}">
      <dgm:prSet/>
      <dgm:spPr/>
      <dgm:t>
        <a:bodyPr/>
        <a:lstStyle/>
        <a:p>
          <a:endParaRPr lang="en-US"/>
        </a:p>
      </dgm:t>
    </dgm:pt>
    <dgm:pt modelId="{D471E91E-3885-FD46-93BB-31B129C82C0A}" type="sibTrans" cxnId="{39A6934C-9748-0548-AC3E-9864D68DA29D}">
      <dgm:prSet/>
      <dgm:spPr/>
      <dgm:t>
        <a:bodyPr/>
        <a:lstStyle/>
        <a:p>
          <a:endParaRPr lang="en-US"/>
        </a:p>
      </dgm:t>
    </dgm:pt>
    <dgm:pt modelId="{C1E81602-58E3-B248-A565-204AE771CC1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Active Learning</a:t>
          </a:r>
        </a:p>
      </dgm:t>
    </dgm:pt>
    <dgm:pt modelId="{1A5ADC6E-A306-8143-9813-840F17F20868}" type="parTrans" cxnId="{E312DFDD-197C-7047-A20C-976B91B7E05C}">
      <dgm:prSet/>
      <dgm:spPr/>
      <dgm:t>
        <a:bodyPr/>
        <a:lstStyle/>
        <a:p>
          <a:endParaRPr lang="en-US"/>
        </a:p>
      </dgm:t>
    </dgm:pt>
    <dgm:pt modelId="{0C3F81AA-E1B2-5B48-9655-5EED044906F9}" type="sibTrans" cxnId="{E312DFDD-197C-7047-A20C-976B91B7E05C}">
      <dgm:prSet/>
      <dgm:spPr/>
      <dgm:t>
        <a:bodyPr/>
        <a:lstStyle/>
        <a:p>
          <a:endParaRPr lang="en-US"/>
        </a:p>
      </dgm:t>
    </dgm:pt>
    <dgm:pt modelId="{9569A5B0-D783-2E46-8C8C-E01D08026F09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Formative Assessment</a:t>
          </a:r>
        </a:p>
      </dgm:t>
    </dgm:pt>
    <dgm:pt modelId="{25010C57-9595-0548-AF05-D96D35681AF1}" type="parTrans" cxnId="{299F3DAC-4AA8-5A40-81F2-0FA1925CEB9C}">
      <dgm:prSet/>
      <dgm:spPr/>
      <dgm:t>
        <a:bodyPr/>
        <a:lstStyle/>
        <a:p>
          <a:endParaRPr lang="en-US"/>
        </a:p>
      </dgm:t>
    </dgm:pt>
    <dgm:pt modelId="{277D0F86-598F-0C4C-81DE-55A702198162}" type="sibTrans" cxnId="{299F3DAC-4AA8-5A40-81F2-0FA1925CEB9C}">
      <dgm:prSet/>
      <dgm:spPr/>
      <dgm:t>
        <a:bodyPr/>
        <a:lstStyle/>
        <a:p>
          <a:endParaRPr lang="en-US"/>
        </a:p>
      </dgm:t>
    </dgm:pt>
    <dgm:pt modelId="{C249350C-BE1C-6C45-9CA9-89E023D9ADF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Flipped video</a:t>
          </a:r>
        </a:p>
      </dgm:t>
    </dgm:pt>
    <dgm:pt modelId="{BD820F7E-4668-9847-93B9-21B63BFBD457}" type="parTrans" cxnId="{5609B553-526C-8E4A-9D5B-D366489A78A4}">
      <dgm:prSet/>
      <dgm:spPr/>
      <dgm:t>
        <a:bodyPr/>
        <a:lstStyle/>
        <a:p>
          <a:endParaRPr lang="en-US"/>
        </a:p>
      </dgm:t>
    </dgm:pt>
    <dgm:pt modelId="{0B6E06C6-4F67-C740-B30A-87695C8B3051}" type="sibTrans" cxnId="{5609B553-526C-8E4A-9D5B-D366489A78A4}">
      <dgm:prSet/>
      <dgm:spPr/>
      <dgm:t>
        <a:bodyPr/>
        <a:lstStyle/>
        <a:p>
          <a:endParaRPr lang="en-US"/>
        </a:p>
      </dgm:t>
    </dgm:pt>
    <dgm:pt modelId="{0FD2D07A-253A-7847-B0FC-DBB2589B8860}" type="pres">
      <dgm:prSet presAssocID="{13D18289-3BF3-B945-9D1D-E263B6A77C5B}" presName="Name0" presStyleCnt="0">
        <dgm:presLayoutVars>
          <dgm:dir/>
          <dgm:resizeHandles val="exact"/>
        </dgm:presLayoutVars>
      </dgm:prSet>
      <dgm:spPr/>
    </dgm:pt>
    <dgm:pt modelId="{7F7A2CBC-0D58-2448-BAFF-AC1D63150DC9}" type="pres">
      <dgm:prSet presAssocID="{13D18289-3BF3-B945-9D1D-E263B6A77C5B}" presName="cycle" presStyleCnt="0"/>
      <dgm:spPr/>
    </dgm:pt>
    <dgm:pt modelId="{B1CE5699-A069-C84C-A232-E3534B476F60}" type="pres">
      <dgm:prSet presAssocID="{7C287622-94B6-EF40-90AA-1A4EDD3515A3}" presName="nodeFirstNode" presStyleLbl="node1" presStyleIdx="0" presStyleCnt="4">
        <dgm:presLayoutVars>
          <dgm:bulletEnabled val="1"/>
        </dgm:presLayoutVars>
      </dgm:prSet>
      <dgm:spPr/>
    </dgm:pt>
    <dgm:pt modelId="{DD391269-3AF0-B54B-9952-EE7C46E5F396}" type="pres">
      <dgm:prSet presAssocID="{D471E91E-3885-FD46-93BB-31B129C82C0A}" presName="sibTransFirstNode" presStyleLbl="bgShp" presStyleIdx="0" presStyleCnt="1"/>
      <dgm:spPr/>
    </dgm:pt>
    <dgm:pt modelId="{EE6063AE-5CE8-7246-9A76-A371BB8AD5E9}" type="pres">
      <dgm:prSet presAssocID="{C1E81602-58E3-B248-A565-204AE771CC16}" presName="nodeFollowingNodes" presStyleLbl="node1" presStyleIdx="1" presStyleCnt="4">
        <dgm:presLayoutVars>
          <dgm:bulletEnabled val="1"/>
        </dgm:presLayoutVars>
      </dgm:prSet>
      <dgm:spPr/>
    </dgm:pt>
    <dgm:pt modelId="{6E9470C3-D886-F74F-A340-9D7B9629D8CC}" type="pres">
      <dgm:prSet presAssocID="{9569A5B0-D783-2E46-8C8C-E01D08026F09}" presName="nodeFollowingNodes" presStyleLbl="node1" presStyleIdx="2" presStyleCnt="4">
        <dgm:presLayoutVars>
          <dgm:bulletEnabled val="1"/>
        </dgm:presLayoutVars>
      </dgm:prSet>
      <dgm:spPr/>
    </dgm:pt>
    <dgm:pt modelId="{4F8B0175-B8BE-F748-9FF8-D299EAEE45D3}" type="pres">
      <dgm:prSet presAssocID="{C249350C-BE1C-6C45-9CA9-89E023D9ADF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C2859A17-8B36-7747-ACC1-BD376DD61152}" type="presOf" srcId="{C1E81602-58E3-B248-A565-204AE771CC16}" destId="{EE6063AE-5CE8-7246-9A76-A371BB8AD5E9}" srcOrd="0" destOrd="0" presId="urn:microsoft.com/office/officeart/2005/8/layout/cycle3"/>
    <dgm:cxn modelId="{A2ABBA22-AEE8-A947-BA6F-4E6E3A68085C}" type="presOf" srcId="{D471E91E-3885-FD46-93BB-31B129C82C0A}" destId="{DD391269-3AF0-B54B-9952-EE7C46E5F396}" srcOrd="0" destOrd="0" presId="urn:microsoft.com/office/officeart/2005/8/layout/cycle3"/>
    <dgm:cxn modelId="{39A6934C-9748-0548-AC3E-9864D68DA29D}" srcId="{13D18289-3BF3-B945-9D1D-E263B6A77C5B}" destId="{7C287622-94B6-EF40-90AA-1A4EDD3515A3}" srcOrd="0" destOrd="0" parTransId="{23D55814-66A6-2047-BDDB-D27A09C1A361}" sibTransId="{D471E91E-3885-FD46-93BB-31B129C82C0A}"/>
    <dgm:cxn modelId="{5609B553-526C-8E4A-9D5B-D366489A78A4}" srcId="{13D18289-3BF3-B945-9D1D-E263B6A77C5B}" destId="{C249350C-BE1C-6C45-9CA9-89E023D9ADF5}" srcOrd="3" destOrd="0" parTransId="{BD820F7E-4668-9847-93B9-21B63BFBD457}" sibTransId="{0B6E06C6-4F67-C740-B30A-87695C8B3051}"/>
    <dgm:cxn modelId="{066DA587-45BC-044A-80A5-622AB5ECCF34}" type="presOf" srcId="{C249350C-BE1C-6C45-9CA9-89E023D9ADF5}" destId="{4F8B0175-B8BE-F748-9FF8-D299EAEE45D3}" srcOrd="0" destOrd="0" presId="urn:microsoft.com/office/officeart/2005/8/layout/cycle3"/>
    <dgm:cxn modelId="{A0239C93-5FAB-8C41-9001-0973983C51B1}" type="presOf" srcId="{9569A5B0-D783-2E46-8C8C-E01D08026F09}" destId="{6E9470C3-D886-F74F-A340-9D7B9629D8CC}" srcOrd="0" destOrd="0" presId="urn:microsoft.com/office/officeart/2005/8/layout/cycle3"/>
    <dgm:cxn modelId="{DD9DB894-E9F7-1E42-B42A-2B789DE3AA89}" type="presOf" srcId="{7C287622-94B6-EF40-90AA-1A4EDD3515A3}" destId="{B1CE5699-A069-C84C-A232-E3534B476F60}" srcOrd="0" destOrd="0" presId="urn:microsoft.com/office/officeart/2005/8/layout/cycle3"/>
    <dgm:cxn modelId="{299F3DAC-4AA8-5A40-81F2-0FA1925CEB9C}" srcId="{13D18289-3BF3-B945-9D1D-E263B6A77C5B}" destId="{9569A5B0-D783-2E46-8C8C-E01D08026F09}" srcOrd="2" destOrd="0" parTransId="{25010C57-9595-0548-AF05-D96D35681AF1}" sibTransId="{277D0F86-598F-0C4C-81DE-55A702198162}"/>
    <dgm:cxn modelId="{E312DFDD-197C-7047-A20C-976B91B7E05C}" srcId="{13D18289-3BF3-B945-9D1D-E263B6A77C5B}" destId="{C1E81602-58E3-B248-A565-204AE771CC16}" srcOrd="1" destOrd="0" parTransId="{1A5ADC6E-A306-8143-9813-840F17F20868}" sibTransId="{0C3F81AA-E1B2-5B48-9655-5EED044906F9}"/>
    <dgm:cxn modelId="{57D2A5E7-0A37-6E4C-9614-AB255FF174AF}" type="presOf" srcId="{13D18289-3BF3-B945-9D1D-E263B6A77C5B}" destId="{0FD2D07A-253A-7847-B0FC-DBB2589B8860}" srcOrd="0" destOrd="0" presId="urn:microsoft.com/office/officeart/2005/8/layout/cycle3"/>
    <dgm:cxn modelId="{3081E6B2-0609-574F-ACA0-9678DC12E49B}" type="presParOf" srcId="{0FD2D07A-253A-7847-B0FC-DBB2589B8860}" destId="{7F7A2CBC-0D58-2448-BAFF-AC1D63150DC9}" srcOrd="0" destOrd="0" presId="urn:microsoft.com/office/officeart/2005/8/layout/cycle3"/>
    <dgm:cxn modelId="{6C89E27A-4663-634F-9C85-66AF1468F369}" type="presParOf" srcId="{7F7A2CBC-0D58-2448-BAFF-AC1D63150DC9}" destId="{B1CE5699-A069-C84C-A232-E3534B476F60}" srcOrd="0" destOrd="0" presId="urn:microsoft.com/office/officeart/2005/8/layout/cycle3"/>
    <dgm:cxn modelId="{08FDAD28-9AC4-F747-99F2-279DFD588E1C}" type="presParOf" srcId="{7F7A2CBC-0D58-2448-BAFF-AC1D63150DC9}" destId="{DD391269-3AF0-B54B-9952-EE7C46E5F396}" srcOrd="1" destOrd="0" presId="urn:microsoft.com/office/officeart/2005/8/layout/cycle3"/>
    <dgm:cxn modelId="{D4280FC1-0B5D-1C4A-8CB5-8930CFF58DCE}" type="presParOf" srcId="{7F7A2CBC-0D58-2448-BAFF-AC1D63150DC9}" destId="{EE6063AE-5CE8-7246-9A76-A371BB8AD5E9}" srcOrd="2" destOrd="0" presId="urn:microsoft.com/office/officeart/2005/8/layout/cycle3"/>
    <dgm:cxn modelId="{7640608C-E198-1747-A3C5-3CC93127F0A2}" type="presParOf" srcId="{7F7A2CBC-0D58-2448-BAFF-AC1D63150DC9}" destId="{6E9470C3-D886-F74F-A340-9D7B9629D8CC}" srcOrd="3" destOrd="0" presId="urn:microsoft.com/office/officeart/2005/8/layout/cycle3"/>
    <dgm:cxn modelId="{97BE9B4A-3072-F744-85D4-D69D4274F506}" type="presParOf" srcId="{7F7A2CBC-0D58-2448-BAFF-AC1D63150DC9}" destId="{4F8B0175-B8BE-F748-9FF8-D299EAEE45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D18289-3BF3-B945-9D1D-E263B6A77C5B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87622-94B6-EF40-90AA-1A4EDD3515A3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In class Inquiry Lesson</a:t>
          </a:r>
        </a:p>
      </dgm:t>
    </dgm:pt>
    <dgm:pt modelId="{23D55814-66A6-2047-BDDB-D27A09C1A361}" type="parTrans" cxnId="{39A6934C-9748-0548-AC3E-9864D68DA29D}">
      <dgm:prSet/>
      <dgm:spPr/>
      <dgm:t>
        <a:bodyPr/>
        <a:lstStyle/>
        <a:p>
          <a:endParaRPr lang="en-US"/>
        </a:p>
      </dgm:t>
    </dgm:pt>
    <dgm:pt modelId="{D471E91E-3885-FD46-93BB-31B129C82C0A}" type="sibTrans" cxnId="{39A6934C-9748-0548-AC3E-9864D68DA29D}">
      <dgm:prSet/>
      <dgm:spPr/>
      <dgm:t>
        <a:bodyPr/>
        <a:lstStyle/>
        <a:p>
          <a:endParaRPr lang="en-US"/>
        </a:p>
      </dgm:t>
    </dgm:pt>
    <dgm:pt modelId="{C1E81602-58E3-B248-A565-204AE771CC16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Active Learning</a:t>
          </a:r>
        </a:p>
      </dgm:t>
    </dgm:pt>
    <dgm:pt modelId="{1A5ADC6E-A306-8143-9813-840F17F20868}" type="parTrans" cxnId="{E312DFDD-197C-7047-A20C-976B91B7E05C}">
      <dgm:prSet/>
      <dgm:spPr/>
      <dgm:t>
        <a:bodyPr/>
        <a:lstStyle/>
        <a:p>
          <a:endParaRPr lang="en-US"/>
        </a:p>
      </dgm:t>
    </dgm:pt>
    <dgm:pt modelId="{0C3F81AA-E1B2-5B48-9655-5EED044906F9}" type="sibTrans" cxnId="{E312DFDD-197C-7047-A20C-976B91B7E05C}">
      <dgm:prSet/>
      <dgm:spPr/>
      <dgm:t>
        <a:bodyPr/>
        <a:lstStyle/>
        <a:p>
          <a:endParaRPr lang="en-US"/>
        </a:p>
      </dgm:t>
    </dgm:pt>
    <dgm:pt modelId="{9569A5B0-D783-2E46-8C8C-E01D08026F0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Formative Assessment</a:t>
          </a:r>
        </a:p>
      </dgm:t>
    </dgm:pt>
    <dgm:pt modelId="{25010C57-9595-0548-AF05-D96D35681AF1}" type="parTrans" cxnId="{299F3DAC-4AA8-5A40-81F2-0FA1925CEB9C}">
      <dgm:prSet/>
      <dgm:spPr/>
      <dgm:t>
        <a:bodyPr/>
        <a:lstStyle/>
        <a:p>
          <a:endParaRPr lang="en-US"/>
        </a:p>
      </dgm:t>
    </dgm:pt>
    <dgm:pt modelId="{277D0F86-598F-0C4C-81DE-55A702198162}" type="sibTrans" cxnId="{299F3DAC-4AA8-5A40-81F2-0FA1925CEB9C}">
      <dgm:prSet/>
      <dgm:spPr/>
      <dgm:t>
        <a:bodyPr/>
        <a:lstStyle/>
        <a:p>
          <a:endParaRPr lang="en-US"/>
        </a:p>
      </dgm:t>
    </dgm:pt>
    <dgm:pt modelId="{C249350C-BE1C-6C45-9CA9-89E023D9ADF5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/>
            <a:t>Flipped video</a:t>
          </a:r>
        </a:p>
      </dgm:t>
    </dgm:pt>
    <dgm:pt modelId="{BD820F7E-4668-9847-93B9-21B63BFBD457}" type="parTrans" cxnId="{5609B553-526C-8E4A-9D5B-D366489A78A4}">
      <dgm:prSet/>
      <dgm:spPr/>
      <dgm:t>
        <a:bodyPr/>
        <a:lstStyle/>
        <a:p>
          <a:endParaRPr lang="en-US"/>
        </a:p>
      </dgm:t>
    </dgm:pt>
    <dgm:pt modelId="{0B6E06C6-4F67-C740-B30A-87695C8B3051}" type="sibTrans" cxnId="{5609B553-526C-8E4A-9D5B-D366489A78A4}">
      <dgm:prSet/>
      <dgm:spPr/>
      <dgm:t>
        <a:bodyPr/>
        <a:lstStyle/>
        <a:p>
          <a:endParaRPr lang="en-US"/>
        </a:p>
      </dgm:t>
    </dgm:pt>
    <dgm:pt modelId="{0FD2D07A-253A-7847-B0FC-DBB2589B8860}" type="pres">
      <dgm:prSet presAssocID="{13D18289-3BF3-B945-9D1D-E263B6A77C5B}" presName="Name0" presStyleCnt="0">
        <dgm:presLayoutVars>
          <dgm:dir/>
          <dgm:resizeHandles val="exact"/>
        </dgm:presLayoutVars>
      </dgm:prSet>
      <dgm:spPr/>
    </dgm:pt>
    <dgm:pt modelId="{7F7A2CBC-0D58-2448-BAFF-AC1D63150DC9}" type="pres">
      <dgm:prSet presAssocID="{13D18289-3BF3-B945-9D1D-E263B6A77C5B}" presName="cycle" presStyleCnt="0"/>
      <dgm:spPr/>
    </dgm:pt>
    <dgm:pt modelId="{B1CE5699-A069-C84C-A232-E3534B476F60}" type="pres">
      <dgm:prSet presAssocID="{7C287622-94B6-EF40-90AA-1A4EDD3515A3}" presName="nodeFirstNode" presStyleLbl="node1" presStyleIdx="0" presStyleCnt="4">
        <dgm:presLayoutVars>
          <dgm:bulletEnabled val="1"/>
        </dgm:presLayoutVars>
      </dgm:prSet>
      <dgm:spPr/>
    </dgm:pt>
    <dgm:pt modelId="{DD391269-3AF0-B54B-9952-EE7C46E5F396}" type="pres">
      <dgm:prSet presAssocID="{D471E91E-3885-FD46-93BB-31B129C82C0A}" presName="sibTransFirstNode" presStyleLbl="bgShp" presStyleIdx="0" presStyleCnt="1"/>
      <dgm:spPr/>
    </dgm:pt>
    <dgm:pt modelId="{EE6063AE-5CE8-7246-9A76-A371BB8AD5E9}" type="pres">
      <dgm:prSet presAssocID="{C1E81602-58E3-B248-A565-204AE771CC16}" presName="nodeFollowingNodes" presStyleLbl="node1" presStyleIdx="1" presStyleCnt="4">
        <dgm:presLayoutVars>
          <dgm:bulletEnabled val="1"/>
        </dgm:presLayoutVars>
      </dgm:prSet>
      <dgm:spPr/>
    </dgm:pt>
    <dgm:pt modelId="{6E9470C3-D886-F74F-A340-9D7B9629D8CC}" type="pres">
      <dgm:prSet presAssocID="{9569A5B0-D783-2E46-8C8C-E01D08026F09}" presName="nodeFollowingNodes" presStyleLbl="node1" presStyleIdx="2" presStyleCnt="4">
        <dgm:presLayoutVars>
          <dgm:bulletEnabled val="1"/>
        </dgm:presLayoutVars>
      </dgm:prSet>
      <dgm:spPr/>
    </dgm:pt>
    <dgm:pt modelId="{4F8B0175-B8BE-F748-9FF8-D299EAEE45D3}" type="pres">
      <dgm:prSet presAssocID="{C249350C-BE1C-6C45-9CA9-89E023D9ADF5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C2859A17-8B36-7747-ACC1-BD376DD61152}" type="presOf" srcId="{C1E81602-58E3-B248-A565-204AE771CC16}" destId="{EE6063AE-5CE8-7246-9A76-A371BB8AD5E9}" srcOrd="0" destOrd="0" presId="urn:microsoft.com/office/officeart/2005/8/layout/cycle3"/>
    <dgm:cxn modelId="{A2ABBA22-AEE8-A947-BA6F-4E6E3A68085C}" type="presOf" srcId="{D471E91E-3885-FD46-93BB-31B129C82C0A}" destId="{DD391269-3AF0-B54B-9952-EE7C46E5F396}" srcOrd="0" destOrd="0" presId="urn:microsoft.com/office/officeart/2005/8/layout/cycle3"/>
    <dgm:cxn modelId="{39A6934C-9748-0548-AC3E-9864D68DA29D}" srcId="{13D18289-3BF3-B945-9D1D-E263B6A77C5B}" destId="{7C287622-94B6-EF40-90AA-1A4EDD3515A3}" srcOrd="0" destOrd="0" parTransId="{23D55814-66A6-2047-BDDB-D27A09C1A361}" sibTransId="{D471E91E-3885-FD46-93BB-31B129C82C0A}"/>
    <dgm:cxn modelId="{5609B553-526C-8E4A-9D5B-D366489A78A4}" srcId="{13D18289-3BF3-B945-9D1D-E263B6A77C5B}" destId="{C249350C-BE1C-6C45-9CA9-89E023D9ADF5}" srcOrd="3" destOrd="0" parTransId="{BD820F7E-4668-9847-93B9-21B63BFBD457}" sibTransId="{0B6E06C6-4F67-C740-B30A-87695C8B3051}"/>
    <dgm:cxn modelId="{066DA587-45BC-044A-80A5-622AB5ECCF34}" type="presOf" srcId="{C249350C-BE1C-6C45-9CA9-89E023D9ADF5}" destId="{4F8B0175-B8BE-F748-9FF8-D299EAEE45D3}" srcOrd="0" destOrd="0" presId="urn:microsoft.com/office/officeart/2005/8/layout/cycle3"/>
    <dgm:cxn modelId="{A0239C93-5FAB-8C41-9001-0973983C51B1}" type="presOf" srcId="{9569A5B0-D783-2E46-8C8C-E01D08026F09}" destId="{6E9470C3-D886-F74F-A340-9D7B9629D8CC}" srcOrd="0" destOrd="0" presId="urn:microsoft.com/office/officeart/2005/8/layout/cycle3"/>
    <dgm:cxn modelId="{DD9DB894-E9F7-1E42-B42A-2B789DE3AA89}" type="presOf" srcId="{7C287622-94B6-EF40-90AA-1A4EDD3515A3}" destId="{B1CE5699-A069-C84C-A232-E3534B476F60}" srcOrd="0" destOrd="0" presId="urn:microsoft.com/office/officeart/2005/8/layout/cycle3"/>
    <dgm:cxn modelId="{299F3DAC-4AA8-5A40-81F2-0FA1925CEB9C}" srcId="{13D18289-3BF3-B945-9D1D-E263B6A77C5B}" destId="{9569A5B0-D783-2E46-8C8C-E01D08026F09}" srcOrd="2" destOrd="0" parTransId="{25010C57-9595-0548-AF05-D96D35681AF1}" sibTransId="{277D0F86-598F-0C4C-81DE-55A702198162}"/>
    <dgm:cxn modelId="{E312DFDD-197C-7047-A20C-976B91B7E05C}" srcId="{13D18289-3BF3-B945-9D1D-E263B6A77C5B}" destId="{C1E81602-58E3-B248-A565-204AE771CC16}" srcOrd="1" destOrd="0" parTransId="{1A5ADC6E-A306-8143-9813-840F17F20868}" sibTransId="{0C3F81AA-E1B2-5B48-9655-5EED044906F9}"/>
    <dgm:cxn modelId="{57D2A5E7-0A37-6E4C-9614-AB255FF174AF}" type="presOf" srcId="{13D18289-3BF3-B945-9D1D-E263B6A77C5B}" destId="{0FD2D07A-253A-7847-B0FC-DBB2589B8860}" srcOrd="0" destOrd="0" presId="urn:microsoft.com/office/officeart/2005/8/layout/cycle3"/>
    <dgm:cxn modelId="{3081E6B2-0609-574F-ACA0-9678DC12E49B}" type="presParOf" srcId="{0FD2D07A-253A-7847-B0FC-DBB2589B8860}" destId="{7F7A2CBC-0D58-2448-BAFF-AC1D63150DC9}" srcOrd="0" destOrd="0" presId="urn:microsoft.com/office/officeart/2005/8/layout/cycle3"/>
    <dgm:cxn modelId="{6C89E27A-4663-634F-9C85-66AF1468F369}" type="presParOf" srcId="{7F7A2CBC-0D58-2448-BAFF-AC1D63150DC9}" destId="{B1CE5699-A069-C84C-A232-E3534B476F60}" srcOrd="0" destOrd="0" presId="urn:microsoft.com/office/officeart/2005/8/layout/cycle3"/>
    <dgm:cxn modelId="{08FDAD28-9AC4-F747-99F2-279DFD588E1C}" type="presParOf" srcId="{7F7A2CBC-0D58-2448-BAFF-AC1D63150DC9}" destId="{DD391269-3AF0-B54B-9952-EE7C46E5F396}" srcOrd="1" destOrd="0" presId="urn:microsoft.com/office/officeart/2005/8/layout/cycle3"/>
    <dgm:cxn modelId="{D4280FC1-0B5D-1C4A-8CB5-8930CFF58DCE}" type="presParOf" srcId="{7F7A2CBC-0D58-2448-BAFF-AC1D63150DC9}" destId="{EE6063AE-5CE8-7246-9A76-A371BB8AD5E9}" srcOrd="2" destOrd="0" presId="urn:microsoft.com/office/officeart/2005/8/layout/cycle3"/>
    <dgm:cxn modelId="{7640608C-E198-1747-A3C5-3CC93127F0A2}" type="presParOf" srcId="{7F7A2CBC-0D58-2448-BAFF-AC1D63150DC9}" destId="{6E9470C3-D886-F74F-A340-9D7B9629D8CC}" srcOrd="3" destOrd="0" presId="urn:microsoft.com/office/officeart/2005/8/layout/cycle3"/>
    <dgm:cxn modelId="{97BE9B4A-3072-F744-85D4-D69D4274F506}" type="presParOf" srcId="{7F7A2CBC-0D58-2448-BAFF-AC1D63150DC9}" destId="{4F8B0175-B8BE-F748-9FF8-D299EAEE45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D5A8C-6172-422A-9C9C-47571814EE87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7226D73D-796B-4A8B-87B3-11459E94D52F}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B8EDBDD0-652C-4B98-A016-B91153BFC8D8}" type="parTrans" cxnId="{E05C53E1-14BD-4010-B528-72AB2E58E17A}">
      <dgm:prSet/>
      <dgm:spPr/>
      <dgm:t>
        <a:bodyPr/>
        <a:lstStyle/>
        <a:p>
          <a:endParaRPr lang="en-US"/>
        </a:p>
      </dgm:t>
    </dgm:pt>
    <dgm:pt modelId="{3255F8F2-0E9C-46FF-8B46-89410AD08178}" type="sibTrans" cxnId="{E05C53E1-14BD-4010-B528-72AB2E58E17A}">
      <dgm:prSet/>
      <dgm:spPr/>
      <dgm:t>
        <a:bodyPr/>
        <a:lstStyle/>
        <a:p>
          <a:endParaRPr lang="en-US"/>
        </a:p>
      </dgm:t>
    </dgm:pt>
    <dgm:pt modelId="{56707317-3A12-4CAA-A89C-899E7DD3FFB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Concept</a:t>
          </a:r>
        </a:p>
      </dgm:t>
    </dgm:pt>
    <dgm:pt modelId="{755EB080-8521-4DA2-BA52-B9EEFC80662A}" type="parTrans" cxnId="{46D5F630-CC2B-4118-86C4-D3780AFAAE29}">
      <dgm:prSet/>
      <dgm:spPr/>
      <dgm:t>
        <a:bodyPr/>
        <a:lstStyle/>
        <a:p>
          <a:endParaRPr lang="en-US"/>
        </a:p>
      </dgm:t>
    </dgm:pt>
    <dgm:pt modelId="{ECCA6802-048F-4BE1-A9CB-7131211B241B}" type="sibTrans" cxnId="{46D5F630-CC2B-4118-86C4-D3780AFAAE29}">
      <dgm:prSet/>
      <dgm:spPr/>
      <dgm:t>
        <a:bodyPr/>
        <a:lstStyle/>
        <a:p>
          <a:endParaRPr lang="en-US"/>
        </a:p>
      </dgm:t>
    </dgm:pt>
    <dgm:pt modelId="{E0781BFF-3079-405D-9DC2-0620DF7850D3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Vocabulary</a:t>
          </a:r>
        </a:p>
      </dgm:t>
    </dgm:pt>
    <dgm:pt modelId="{65EEB28C-78D6-4ACA-9A5C-F31FADA794F6}" type="parTrans" cxnId="{6CA75A1A-D9AE-4C3B-8BE7-CB531D0EFA11}">
      <dgm:prSet/>
      <dgm:spPr/>
      <dgm:t>
        <a:bodyPr/>
        <a:lstStyle/>
        <a:p>
          <a:endParaRPr lang="en-US"/>
        </a:p>
      </dgm:t>
    </dgm:pt>
    <dgm:pt modelId="{D4E86D46-D7DC-4E24-8B5E-4D1A349FB8E9}" type="sibTrans" cxnId="{6CA75A1A-D9AE-4C3B-8BE7-CB531D0EFA11}">
      <dgm:prSet/>
      <dgm:spPr/>
      <dgm:t>
        <a:bodyPr/>
        <a:lstStyle/>
        <a:p>
          <a:endParaRPr lang="en-US"/>
        </a:p>
      </dgm:t>
    </dgm:pt>
    <dgm:pt modelId="{651EA0D1-9542-4F96-AE96-70896BB321BD}" type="pres">
      <dgm:prSet presAssocID="{825D5A8C-6172-422A-9C9C-47571814EE87}" presName="Name0" presStyleCnt="0">
        <dgm:presLayoutVars>
          <dgm:dir/>
          <dgm:resizeHandles val="exact"/>
        </dgm:presLayoutVars>
      </dgm:prSet>
      <dgm:spPr/>
    </dgm:pt>
    <dgm:pt modelId="{4A9276F1-A6A5-42FF-8984-D02A1D9EECEA}" type="pres">
      <dgm:prSet presAssocID="{7226D73D-796B-4A8B-87B3-11459E94D52F}" presName="node" presStyleLbl="node1" presStyleIdx="0" presStyleCnt="3">
        <dgm:presLayoutVars>
          <dgm:bulletEnabled val="1"/>
        </dgm:presLayoutVars>
      </dgm:prSet>
      <dgm:spPr/>
    </dgm:pt>
    <dgm:pt modelId="{9F482B0A-F2BA-4C06-993F-3985D8115436}" type="pres">
      <dgm:prSet presAssocID="{3255F8F2-0E9C-46FF-8B46-89410AD08178}" presName="sibTrans" presStyleLbl="sibTrans2D1" presStyleIdx="0" presStyleCnt="2"/>
      <dgm:spPr/>
    </dgm:pt>
    <dgm:pt modelId="{1592C5F5-B3B3-4DBA-AF91-9930FB61EF8C}" type="pres">
      <dgm:prSet presAssocID="{3255F8F2-0E9C-46FF-8B46-89410AD08178}" presName="connectorText" presStyleLbl="sibTrans2D1" presStyleIdx="0" presStyleCnt="2"/>
      <dgm:spPr/>
    </dgm:pt>
    <dgm:pt modelId="{FA396DB5-57E8-4602-A57B-7F3F8CC0B490}" type="pres">
      <dgm:prSet presAssocID="{56707317-3A12-4CAA-A89C-899E7DD3FFBB}" presName="node" presStyleLbl="node1" presStyleIdx="1" presStyleCnt="3">
        <dgm:presLayoutVars>
          <dgm:bulletEnabled val="1"/>
        </dgm:presLayoutVars>
      </dgm:prSet>
      <dgm:spPr/>
    </dgm:pt>
    <dgm:pt modelId="{892D6A73-4AC9-44D1-AD15-8AC1081A4DF6}" type="pres">
      <dgm:prSet presAssocID="{ECCA6802-048F-4BE1-A9CB-7131211B241B}" presName="sibTrans" presStyleLbl="sibTrans2D1" presStyleIdx="1" presStyleCnt="2"/>
      <dgm:spPr/>
    </dgm:pt>
    <dgm:pt modelId="{383EE142-00DF-4C56-A0A0-F37B94690809}" type="pres">
      <dgm:prSet presAssocID="{ECCA6802-048F-4BE1-A9CB-7131211B241B}" presName="connectorText" presStyleLbl="sibTrans2D1" presStyleIdx="1" presStyleCnt="2"/>
      <dgm:spPr/>
    </dgm:pt>
    <dgm:pt modelId="{3ED164BB-7B8D-4BC6-9993-67A6F7B7EF8B}" type="pres">
      <dgm:prSet presAssocID="{E0781BFF-3079-405D-9DC2-0620DF7850D3}" presName="node" presStyleLbl="node1" presStyleIdx="2" presStyleCnt="3">
        <dgm:presLayoutVars>
          <dgm:bulletEnabled val="1"/>
        </dgm:presLayoutVars>
      </dgm:prSet>
      <dgm:spPr/>
    </dgm:pt>
  </dgm:ptLst>
  <dgm:cxnLst>
    <dgm:cxn modelId="{71BED10C-437E-40CF-A082-37BCE8E28F4D}" type="presOf" srcId="{E0781BFF-3079-405D-9DC2-0620DF7850D3}" destId="{3ED164BB-7B8D-4BC6-9993-67A6F7B7EF8B}" srcOrd="0" destOrd="0" presId="urn:microsoft.com/office/officeart/2005/8/layout/process1"/>
    <dgm:cxn modelId="{B46AE40D-9847-476F-B621-8DB6A0943167}" type="presOf" srcId="{56707317-3A12-4CAA-A89C-899E7DD3FFBB}" destId="{FA396DB5-57E8-4602-A57B-7F3F8CC0B490}" srcOrd="0" destOrd="0" presId="urn:microsoft.com/office/officeart/2005/8/layout/process1"/>
    <dgm:cxn modelId="{6CA75A1A-D9AE-4C3B-8BE7-CB531D0EFA11}" srcId="{825D5A8C-6172-422A-9C9C-47571814EE87}" destId="{E0781BFF-3079-405D-9DC2-0620DF7850D3}" srcOrd="2" destOrd="0" parTransId="{65EEB28C-78D6-4ACA-9A5C-F31FADA794F6}" sibTransId="{D4E86D46-D7DC-4E24-8B5E-4D1A349FB8E9}"/>
    <dgm:cxn modelId="{46D5F630-CC2B-4118-86C4-D3780AFAAE29}" srcId="{825D5A8C-6172-422A-9C9C-47571814EE87}" destId="{56707317-3A12-4CAA-A89C-899E7DD3FFBB}" srcOrd="1" destOrd="0" parTransId="{755EB080-8521-4DA2-BA52-B9EEFC80662A}" sibTransId="{ECCA6802-048F-4BE1-A9CB-7131211B241B}"/>
    <dgm:cxn modelId="{4D95274E-16F4-486B-8B7E-E5BDA54A1E30}" type="presOf" srcId="{ECCA6802-048F-4BE1-A9CB-7131211B241B}" destId="{383EE142-00DF-4C56-A0A0-F37B94690809}" srcOrd="1" destOrd="0" presId="urn:microsoft.com/office/officeart/2005/8/layout/process1"/>
    <dgm:cxn modelId="{643E0D5C-1E3D-4B72-A239-86470CB505C2}" type="presOf" srcId="{825D5A8C-6172-422A-9C9C-47571814EE87}" destId="{651EA0D1-9542-4F96-AE96-70896BB321BD}" srcOrd="0" destOrd="0" presId="urn:microsoft.com/office/officeart/2005/8/layout/process1"/>
    <dgm:cxn modelId="{9059747C-231E-41A7-AC31-23E9112B1E90}" type="presOf" srcId="{3255F8F2-0E9C-46FF-8B46-89410AD08178}" destId="{9F482B0A-F2BA-4C06-993F-3985D8115436}" srcOrd="0" destOrd="0" presId="urn:microsoft.com/office/officeart/2005/8/layout/process1"/>
    <dgm:cxn modelId="{39E55A8C-CAF8-4CB9-8AFD-929F4138B104}" type="presOf" srcId="{ECCA6802-048F-4BE1-A9CB-7131211B241B}" destId="{892D6A73-4AC9-44D1-AD15-8AC1081A4DF6}" srcOrd="0" destOrd="0" presId="urn:microsoft.com/office/officeart/2005/8/layout/process1"/>
    <dgm:cxn modelId="{F74AB496-9DBF-4A50-812A-BF682408AE27}" type="presOf" srcId="{3255F8F2-0E9C-46FF-8B46-89410AD08178}" destId="{1592C5F5-B3B3-4DBA-AF91-9930FB61EF8C}" srcOrd="1" destOrd="0" presId="urn:microsoft.com/office/officeart/2005/8/layout/process1"/>
    <dgm:cxn modelId="{69204CA8-99B8-4C0C-B8B0-7634CF9E64E7}" type="presOf" srcId="{7226D73D-796B-4A8B-87B3-11459E94D52F}" destId="{4A9276F1-A6A5-42FF-8984-D02A1D9EECEA}" srcOrd="0" destOrd="0" presId="urn:microsoft.com/office/officeart/2005/8/layout/process1"/>
    <dgm:cxn modelId="{E05C53E1-14BD-4010-B528-72AB2E58E17A}" srcId="{825D5A8C-6172-422A-9C9C-47571814EE87}" destId="{7226D73D-796B-4A8B-87B3-11459E94D52F}" srcOrd="0" destOrd="0" parTransId="{B8EDBDD0-652C-4B98-A016-B91153BFC8D8}" sibTransId="{3255F8F2-0E9C-46FF-8B46-89410AD08178}"/>
    <dgm:cxn modelId="{01535E97-741E-4959-AC65-72B966180A14}" type="presParOf" srcId="{651EA0D1-9542-4F96-AE96-70896BB321BD}" destId="{4A9276F1-A6A5-42FF-8984-D02A1D9EECEA}" srcOrd="0" destOrd="0" presId="urn:microsoft.com/office/officeart/2005/8/layout/process1"/>
    <dgm:cxn modelId="{C0809839-8F1A-40B3-936D-EA288C563CFF}" type="presParOf" srcId="{651EA0D1-9542-4F96-AE96-70896BB321BD}" destId="{9F482B0A-F2BA-4C06-993F-3985D8115436}" srcOrd="1" destOrd="0" presId="urn:microsoft.com/office/officeart/2005/8/layout/process1"/>
    <dgm:cxn modelId="{70534BFB-CB8A-41D1-894B-E15ED79E9F90}" type="presParOf" srcId="{9F482B0A-F2BA-4C06-993F-3985D8115436}" destId="{1592C5F5-B3B3-4DBA-AF91-9930FB61EF8C}" srcOrd="0" destOrd="0" presId="urn:microsoft.com/office/officeart/2005/8/layout/process1"/>
    <dgm:cxn modelId="{94BBB2F3-B8CF-43BF-9807-7AE5DA217116}" type="presParOf" srcId="{651EA0D1-9542-4F96-AE96-70896BB321BD}" destId="{FA396DB5-57E8-4602-A57B-7F3F8CC0B490}" srcOrd="2" destOrd="0" presId="urn:microsoft.com/office/officeart/2005/8/layout/process1"/>
    <dgm:cxn modelId="{1071F248-9F43-4288-89D0-6B49C6BD47AF}" type="presParOf" srcId="{651EA0D1-9542-4F96-AE96-70896BB321BD}" destId="{892D6A73-4AC9-44D1-AD15-8AC1081A4DF6}" srcOrd="3" destOrd="0" presId="urn:microsoft.com/office/officeart/2005/8/layout/process1"/>
    <dgm:cxn modelId="{7B6A6D86-9276-4F0C-9BFA-580AB388535E}" type="presParOf" srcId="{892D6A73-4AC9-44D1-AD15-8AC1081A4DF6}" destId="{383EE142-00DF-4C56-A0A0-F37B94690809}" srcOrd="0" destOrd="0" presId="urn:microsoft.com/office/officeart/2005/8/layout/process1"/>
    <dgm:cxn modelId="{CB68B93A-2725-464A-B5D1-2A12C0C3B036}" type="presParOf" srcId="{651EA0D1-9542-4F96-AE96-70896BB321BD}" destId="{3ED164BB-7B8D-4BC6-9993-67A6F7B7EF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EDAC91-0120-A743-87AD-08F63FCB5135}" type="doc">
      <dgm:prSet loTypeId="urn:microsoft.com/office/officeart/2005/8/layout/vProcess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75D2FE-52C7-B44E-B3B0-166DA97C99AD}">
      <dgm:prSet phldrT="[Text]" custT="1"/>
      <dgm:spPr/>
      <dgm:t>
        <a:bodyPr/>
        <a:lstStyle/>
        <a:p>
          <a:r>
            <a:rPr lang="en-US" sz="3200" dirty="0">
              <a:latin typeface="Cambria"/>
              <a:cs typeface="Cambria"/>
            </a:rPr>
            <a:t>1. Create &amp; Record Video</a:t>
          </a:r>
        </a:p>
      </dgm:t>
    </dgm:pt>
    <dgm:pt modelId="{296D77FC-0356-2F4F-A093-779CED65C7E0}" type="parTrans" cxnId="{E506494D-9A15-1D42-9046-53EDDF9393F6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D40B91E8-6C0E-B54C-B46B-D04080A2AEEF}" type="sibTrans" cxnId="{E506494D-9A15-1D42-9046-53EDDF9393F6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FC2EB76F-AC6D-214C-8B2A-376D90593BEC}">
      <dgm:prSet phldrT="[Text]" custT="1"/>
      <dgm:spPr/>
      <dgm:t>
        <a:bodyPr/>
        <a:lstStyle/>
        <a:p>
          <a:r>
            <a:rPr lang="en-US" sz="3200" dirty="0">
              <a:latin typeface="Cambria"/>
              <a:cs typeface="Cambria"/>
            </a:rPr>
            <a:t>2. Upload to Platform</a:t>
          </a:r>
        </a:p>
      </dgm:t>
    </dgm:pt>
    <dgm:pt modelId="{360B3C0F-38B2-EF47-8D65-09EC3FE1756D}" type="parTrans" cxnId="{E65F1A71-B3F4-C444-823A-F75F217D53E5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BDE05B8A-1BDA-6849-9C56-8548CEFA2A50}" type="sibTrans" cxnId="{E65F1A71-B3F4-C444-823A-F75F217D53E5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50ED7B91-735B-144E-8897-0CA374D49F7C}">
      <dgm:prSet phldrT="[Text]" custT="1"/>
      <dgm:spPr/>
      <dgm:t>
        <a:bodyPr/>
        <a:lstStyle/>
        <a:p>
          <a:r>
            <a:rPr lang="en-US" sz="3200" dirty="0">
              <a:latin typeface="Cambria"/>
              <a:cs typeface="Cambria"/>
            </a:rPr>
            <a:t>3. Edit/Embed Questions</a:t>
          </a:r>
        </a:p>
      </dgm:t>
    </dgm:pt>
    <dgm:pt modelId="{923F6026-A2F5-2148-A40A-CBBE31F96F9B}" type="parTrans" cxnId="{196AA1B2-7BBC-5A40-A653-E9010A6DC121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0E0EBFFC-09E0-5E4E-BFBB-6C0F02C4D201}" type="sibTrans" cxnId="{196AA1B2-7BBC-5A40-A653-E9010A6DC121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D211FC19-4433-7D48-8E0F-F2AEA356C0D0}">
      <dgm:prSet phldrT="[Text]" custT="1"/>
      <dgm:spPr/>
      <dgm:t>
        <a:bodyPr/>
        <a:lstStyle/>
        <a:p>
          <a:r>
            <a:rPr lang="en-US" sz="3200" dirty="0">
              <a:latin typeface="Cambria"/>
              <a:cs typeface="Cambria"/>
            </a:rPr>
            <a:t>4. Upload/ Assign to Students</a:t>
          </a:r>
        </a:p>
      </dgm:t>
    </dgm:pt>
    <dgm:pt modelId="{B8B36D22-E57A-A641-ABCD-8ED66B054A81}" type="parTrans" cxnId="{8F1C1D49-9BC5-AA4E-960A-57A06B2D0D17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5FA1101C-CE77-5D4E-A7F6-F3988BC50C0D}" type="sibTrans" cxnId="{8F1C1D49-9BC5-AA4E-960A-57A06B2D0D17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5FAB51F3-72F5-C246-A725-F39BD91BEDBA}">
      <dgm:prSet phldrT="[Text]" custT="1"/>
      <dgm:spPr/>
      <dgm:t>
        <a:bodyPr/>
        <a:lstStyle/>
        <a:p>
          <a:r>
            <a:rPr lang="en-US" sz="3200" dirty="0">
              <a:latin typeface="Cambria"/>
              <a:cs typeface="Cambria"/>
            </a:rPr>
            <a:t>5. Assess Progress</a:t>
          </a:r>
        </a:p>
      </dgm:t>
    </dgm:pt>
    <dgm:pt modelId="{3A483281-FC0B-DF48-BF65-B1DE098341D6}" type="parTrans" cxnId="{A9C3FBC0-7021-9545-AAD2-FC9BCB6CEF1A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EAAD5D01-92C6-554C-A5BE-2F71E3BC00E7}" type="sibTrans" cxnId="{A9C3FBC0-7021-9545-AAD2-FC9BCB6CEF1A}">
      <dgm:prSet/>
      <dgm:spPr/>
      <dgm:t>
        <a:bodyPr/>
        <a:lstStyle/>
        <a:p>
          <a:endParaRPr lang="en-US" sz="3200">
            <a:solidFill>
              <a:srgbClr val="000000"/>
            </a:solidFill>
            <a:latin typeface="Cambria"/>
            <a:cs typeface="Cambria"/>
          </a:endParaRPr>
        </a:p>
      </dgm:t>
    </dgm:pt>
    <dgm:pt modelId="{BE9ACBA1-8377-6741-A8CC-9B3BE96039B4}" type="pres">
      <dgm:prSet presAssocID="{4CEDAC91-0120-A743-87AD-08F63FCB5135}" presName="outerComposite" presStyleCnt="0">
        <dgm:presLayoutVars>
          <dgm:chMax val="5"/>
          <dgm:dir/>
          <dgm:resizeHandles val="exact"/>
        </dgm:presLayoutVars>
      </dgm:prSet>
      <dgm:spPr/>
    </dgm:pt>
    <dgm:pt modelId="{2269DF30-3BC4-B549-BD4C-029BDF4B5887}" type="pres">
      <dgm:prSet presAssocID="{4CEDAC91-0120-A743-87AD-08F63FCB5135}" presName="dummyMaxCanvas" presStyleCnt="0">
        <dgm:presLayoutVars/>
      </dgm:prSet>
      <dgm:spPr/>
    </dgm:pt>
    <dgm:pt modelId="{77939716-C613-9444-A411-1D26F3B74EAD}" type="pres">
      <dgm:prSet presAssocID="{4CEDAC91-0120-A743-87AD-08F63FCB5135}" presName="FiveNodes_1" presStyleLbl="node1" presStyleIdx="0" presStyleCnt="5" custScaleX="103363">
        <dgm:presLayoutVars>
          <dgm:bulletEnabled val="1"/>
        </dgm:presLayoutVars>
      </dgm:prSet>
      <dgm:spPr/>
    </dgm:pt>
    <dgm:pt modelId="{11BFECEA-B728-6745-BF30-8B6C15B4DE4F}" type="pres">
      <dgm:prSet presAssocID="{4CEDAC91-0120-A743-87AD-08F63FCB5135}" presName="FiveNodes_2" presStyleLbl="node1" presStyleIdx="1" presStyleCnt="5" custLinFactNeighborX="248" custLinFactNeighborY="-2692">
        <dgm:presLayoutVars>
          <dgm:bulletEnabled val="1"/>
        </dgm:presLayoutVars>
      </dgm:prSet>
      <dgm:spPr/>
    </dgm:pt>
    <dgm:pt modelId="{896FBCED-75A6-4E4F-AF57-9FD366AC445C}" type="pres">
      <dgm:prSet presAssocID="{4CEDAC91-0120-A743-87AD-08F63FCB5135}" presName="FiveNodes_3" presStyleLbl="node1" presStyleIdx="2" presStyleCnt="5">
        <dgm:presLayoutVars>
          <dgm:bulletEnabled val="1"/>
        </dgm:presLayoutVars>
      </dgm:prSet>
      <dgm:spPr/>
    </dgm:pt>
    <dgm:pt modelId="{50E7CA00-AE05-7745-9AD5-C9C691E5367B}" type="pres">
      <dgm:prSet presAssocID="{4CEDAC91-0120-A743-87AD-08F63FCB5135}" presName="FiveNodes_4" presStyleLbl="node1" presStyleIdx="3" presStyleCnt="5">
        <dgm:presLayoutVars>
          <dgm:bulletEnabled val="1"/>
        </dgm:presLayoutVars>
      </dgm:prSet>
      <dgm:spPr/>
    </dgm:pt>
    <dgm:pt modelId="{81F6CBAA-4B7F-944E-9DA4-74B30B5F2A15}" type="pres">
      <dgm:prSet presAssocID="{4CEDAC91-0120-A743-87AD-08F63FCB5135}" presName="FiveNodes_5" presStyleLbl="node1" presStyleIdx="4" presStyleCnt="5">
        <dgm:presLayoutVars>
          <dgm:bulletEnabled val="1"/>
        </dgm:presLayoutVars>
      </dgm:prSet>
      <dgm:spPr/>
    </dgm:pt>
    <dgm:pt modelId="{D29BA683-980F-7E43-A85D-3AF4DD675770}" type="pres">
      <dgm:prSet presAssocID="{4CEDAC91-0120-A743-87AD-08F63FCB5135}" presName="FiveConn_1-2" presStyleLbl="fgAccFollowNode1" presStyleIdx="0" presStyleCnt="4">
        <dgm:presLayoutVars>
          <dgm:bulletEnabled val="1"/>
        </dgm:presLayoutVars>
      </dgm:prSet>
      <dgm:spPr/>
    </dgm:pt>
    <dgm:pt modelId="{A7F769E8-B6E7-D545-A1D5-AF74767D537A}" type="pres">
      <dgm:prSet presAssocID="{4CEDAC91-0120-A743-87AD-08F63FCB5135}" presName="FiveConn_2-3" presStyleLbl="fgAccFollowNode1" presStyleIdx="1" presStyleCnt="4">
        <dgm:presLayoutVars>
          <dgm:bulletEnabled val="1"/>
        </dgm:presLayoutVars>
      </dgm:prSet>
      <dgm:spPr/>
    </dgm:pt>
    <dgm:pt modelId="{3D987FB3-9DCD-0849-9B2D-5A93AAF0E66D}" type="pres">
      <dgm:prSet presAssocID="{4CEDAC91-0120-A743-87AD-08F63FCB5135}" presName="FiveConn_3-4" presStyleLbl="fgAccFollowNode1" presStyleIdx="2" presStyleCnt="4">
        <dgm:presLayoutVars>
          <dgm:bulletEnabled val="1"/>
        </dgm:presLayoutVars>
      </dgm:prSet>
      <dgm:spPr/>
    </dgm:pt>
    <dgm:pt modelId="{EBC37185-3D5A-4C4C-84C2-0A9FF45D72E3}" type="pres">
      <dgm:prSet presAssocID="{4CEDAC91-0120-A743-87AD-08F63FCB5135}" presName="FiveConn_4-5" presStyleLbl="fgAccFollowNode1" presStyleIdx="3" presStyleCnt="4">
        <dgm:presLayoutVars>
          <dgm:bulletEnabled val="1"/>
        </dgm:presLayoutVars>
      </dgm:prSet>
      <dgm:spPr/>
    </dgm:pt>
    <dgm:pt modelId="{0F267DED-9986-9A45-9868-5B9C0C489E66}" type="pres">
      <dgm:prSet presAssocID="{4CEDAC91-0120-A743-87AD-08F63FCB5135}" presName="FiveNodes_1_text" presStyleLbl="node1" presStyleIdx="4" presStyleCnt="5">
        <dgm:presLayoutVars>
          <dgm:bulletEnabled val="1"/>
        </dgm:presLayoutVars>
      </dgm:prSet>
      <dgm:spPr/>
    </dgm:pt>
    <dgm:pt modelId="{505578B1-7068-E34A-A3BC-B4166B78C5BE}" type="pres">
      <dgm:prSet presAssocID="{4CEDAC91-0120-A743-87AD-08F63FCB5135}" presName="FiveNodes_2_text" presStyleLbl="node1" presStyleIdx="4" presStyleCnt="5">
        <dgm:presLayoutVars>
          <dgm:bulletEnabled val="1"/>
        </dgm:presLayoutVars>
      </dgm:prSet>
      <dgm:spPr/>
    </dgm:pt>
    <dgm:pt modelId="{16917F19-60B6-EF40-B605-A6B846FF619F}" type="pres">
      <dgm:prSet presAssocID="{4CEDAC91-0120-A743-87AD-08F63FCB5135}" presName="FiveNodes_3_text" presStyleLbl="node1" presStyleIdx="4" presStyleCnt="5">
        <dgm:presLayoutVars>
          <dgm:bulletEnabled val="1"/>
        </dgm:presLayoutVars>
      </dgm:prSet>
      <dgm:spPr/>
    </dgm:pt>
    <dgm:pt modelId="{9E14886E-97ED-CF40-8779-5FF8A6CB7E32}" type="pres">
      <dgm:prSet presAssocID="{4CEDAC91-0120-A743-87AD-08F63FCB5135}" presName="FiveNodes_4_text" presStyleLbl="node1" presStyleIdx="4" presStyleCnt="5">
        <dgm:presLayoutVars>
          <dgm:bulletEnabled val="1"/>
        </dgm:presLayoutVars>
      </dgm:prSet>
      <dgm:spPr/>
    </dgm:pt>
    <dgm:pt modelId="{A074F256-107A-BF4A-A2FB-14083EEF8669}" type="pres">
      <dgm:prSet presAssocID="{4CEDAC91-0120-A743-87AD-08F63FCB513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9F63E12-C0A5-EA44-8181-9B428CCF0014}" type="presOf" srcId="{5FAB51F3-72F5-C246-A725-F39BD91BEDBA}" destId="{81F6CBAA-4B7F-944E-9DA4-74B30B5F2A15}" srcOrd="0" destOrd="0" presId="urn:microsoft.com/office/officeart/2005/8/layout/vProcess5"/>
    <dgm:cxn modelId="{A18E5529-1D67-B040-B594-DF09890E37DE}" type="presOf" srcId="{BDE05B8A-1BDA-6849-9C56-8548CEFA2A50}" destId="{A7F769E8-B6E7-D545-A1D5-AF74767D537A}" srcOrd="0" destOrd="0" presId="urn:microsoft.com/office/officeart/2005/8/layout/vProcess5"/>
    <dgm:cxn modelId="{8CD9D42C-1D21-6E41-9568-54D398780292}" type="presOf" srcId="{50ED7B91-735B-144E-8897-0CA374D49F7C}" destId="{16917F19-60B6-EF40-B605-A6B846FF619F}" srcOrd="1" destOrd="0" presId="urn:microsoft.com/office/officeart/2005/8/layout/vProcess5"/>
    <dgm:cxn modelId="{83F52943-8970-1845-A664-92A7BB96F45E}" type="presOf" srcId="{0E0EBFFC-09E0-5E4E-BFBB-6C0F02C4D201}" destId="{3D987FB3-9DCD-0849-9B2D-5A93AAF0E66D}" srcOrd="0" destOrd="0" presId="urn:microsoft.com/office/officeart/2005/8/layout/vProcess5"/>
    <dgm:cxn modelId="{5F197744-130E-E148-8F9B-FA24E187C69A}" type="presOf" srcId="{D40B91E8-6C0E-B54C-B46B-D04080A2AEEF}" destId="{D29BA683-980F-7E43-A85D-3AF4DD675770}" srcOrd="0" destOrd="0" presId="urn:microsoft.com/office/officeart/2005/8/layout/vProcess5"/>
    <dgm:cxn modelId="{8F1C1D49-9BC5-AA4E-960A-57A06B2D0D17}" srcId="{4CEDAC91-0120-A743-87AD-08F63FCB5135}" destId="{D211FC19-4433-7D48-8E0F-F2AEA356C0D0}" srcOrd="3" destOrd="0" parTransId="{B8B36D22-E57A-A641-ABCD-8ED66B054A81}" sibTransId="{5FA1101C-CE77-5D4E-A7F6-F3988BC50C0D}"/>
    <dgm:cxn modelId="{E506494D-9A15-1D42-9046-53EDDF9393F6}" srcId="{4CEDAC91-0120-A743-87AD-08F63FCB5135}" destId="{8A75D2FE-52C7-B44E-B3B0-166DA97C99AD}" srcOrd="0" destOrd="0" parTransId="{296D77FC-0356-2F4F-A093-779CED65C7E0}" sibTransId="{D40B91E8-6C0E-B54C-B46B-D04080A2AEEF}"/>
    <dgm:cxn modelId="{9C0EB352-4992-CC4B-8511-6E930A8D2817}" type="presOf" srcId="{FC2EB76F-AC6D-214C-8B2A-376D90593BEC}" destId="{11BFECEA-B728-6745-BF30-8B6C15B4DE4F}" srcOrd="0" destOrd="0" presId="urn:microsoft.com/office/officeart/2005/8/layout/vProcess5"/>
    <dgm:cxn modelId="{2EBDE956-9E69-D14A-BDAD-77AE18D59BF7}" type="presOf" srcId="{4CEDAC91-0120-A743-87AD-08F63FCB5135}" destId="{BE9ACBA1-8377-6741-A8CC-9B3BE96039B4}" srcOrd="0" destOrd="0" presId="urn:microsoft.com/office/officeart/2005/8/layout/vProcess5"/>
    <dgm:cxn modelId="{36E78466-2276-FD43-B59B-F5C974C12982}" type="presOf" srcId="{D211FC19-4433-7D48-8E0F-F2AEA356C0D0}" destId="{9E14886E-97ED-CF40-8779-5FF8A6CB7E32}" srcOrd="1" destOrd="0" presId="urn:microsoft.com/office/officeart/2005/8/layout/vProcess5"/>
    <dgm:cxn modelId="{E65F1A71-B3F4-C444-823A-F75F217D53E5}" srcId="{4CEDAC91-0120-A743-87AD-08F63FCB5135}" destId="{FC2EB76F-AC6D-214C-8B2A-376D90593BEC}" srcOrd="1" destOrd="0" parTransId="{360B3C0F-38B2-EF47-8D65-09EC3FE1756D}" sibTransId="{BDE05B8A-1BDA-6849-9C56-8548CEFA2A50}"/>
    <dgm:cxn modelId="{1C0E2088-4436-2543-8C20-4B3B2CE28F30}" type="presOf" srcId="{5FA1101C-CE77-5D4E-A7F6-F3988BC50C0D}" destId="{EBC37185-3D5A-4C4C-84C2-0A9FF45D72E3}" srcOrd="0" destOrd="0" presId="urn:microsoft.com/office/officeart/2005/8/layout/vProcess5"/>
    <dgm:cxn modelId="{F1D6DB95-3DD4-AC4F-A17F-983EB88F14D1}" type="presOf" srcId="{50ED7B91-735B-144E-8897-0CA374D49F7C}" destId="{896FBCED-75A6-4E4F-AF57-9FD366AC445C}" srcOrd="0" destOrd="0" presId="urn:microsoft.com/office/officeart/2005/8/layout/vProcess5"/>
    <dgm:cxn modelId="{7D4BDE95-07EC-774A-99EE-F102062F82E1}" type="presOf" srcId="{FC2EB76F-AC6D-214C-8B2A-376D90593BEC}" destId="{505578B1-7068-E34A-A3BC-B4166B78C5BE}" srcOrd="1" destOrd="0" presId="urn:microsoft.com/office/officeart/2005/8/layout/vProcess5"/>
    <dgm:cxn modelId="{3CC949A1-CFFF-FD4D-B7AF-6D77058B4B01}" type="presOf" srcId="{8A75D2FE-52C7-B44E-B3B0-166DA97C99AD}" destId="{0F267DED-9986-9A45-9868-5B9C0C489E66}" srcOrd="1" destOrd="0" presId="urn:microsoft.com/office/officeart/2005/8/layout/vProcess5"/>
    <dgm:cxn modelId="{094858A8-54EF-1344-A4EE-5DA74C494451}" type="presOf" srcId="{D211FC19-4433-7D48-8E0F-F2AEA356C0D0}" destId="{50E7CA00-AE05-7745-9AD5-C9C691E5367B}" srcOrd="0" destOrd="0" presId="urn:microsoft.com/office/officeart/2005/8/layout/vProcess5"/>
    <dgm:cxn modelId="{196AA1B2-7BBC-5A40-A653-E9010A6DC121}" srcId="{4CEDAC91-0120-A743-87AD-08F63FCB5135}" destId="{50ED7B91-735B-144E-8897-0CA374D49F7C}" srcOrd="2" destOrd="0" parTransId="{923F6026-A2F5-2148-A40A-CBBE31F96F9B}" sibTransId="{0E0EBFFC-09E0-5E4E-BFBB-6C0F02C4D201}"/>
    <dgm:cxn modelId="{A9C3FBC0-7021-9545-AAD2-FC9BCB6CEF1A}" srcId="{4CEDAC91-0120-A743-87AD-08F63FCB5135}" destId="{5FAB51F3-72F5-C246-A725-F39BD91BEDBA}" srcOrd="4" destOrd="0" parTransId="{3A483281-FC0B-DF48-BF65-B1DE098341D6}" sibTransId="{EAAD5D01-92C6-554C-A5BE-2F71E3BC00E7}"/>
    <dgm:cxn modelId="{873A7CCA-4C96-CB4E-AF80-DB59C3472AA2}" type="presOf" srcId="{8A75D2FE-52C7-B44E-B3B0-166DA97C99AD}" destId="{77939716-C613-9444-A411-1D26F3B74EAD}" srcOrd="0" destOrd="0" presId="urn:microsoft.com/office/officeart/2005/8/layout/vProcess5"/>
    <dgm:cxn modelId="{200F9ECD-12C4-2542-98F2-2FDA4BC84DA6}" type="presOf" srcId="{5FAB51F3-72F5-C246-A725-F39BD91BEDBA}" destId="{A074F256-107A-BF4A-A2FB-14083EEF8669}" srcOrd="1" destOrd="0" presId="urn:microsoft.com/office/officeart/2005/8/layout/vProcess5"/>
    <dgm:cxn modelId="{1BE8AC5B-8F32-AB4A-B477-59F6A28E8F25}" type="presParOf" srcId="{BE9ACBA1-8377-6741-A8CC-9B3BE96039B4}" destId="{2269DF30-3BC4-B549-BD4C-029BDF4B5887}" srcOrd="0" destOrd="0" presId="urn:microsoft.com/office/officeart/2005/8/layout/vProcess5"/>
    <dgm:cxn modelId="{65F26CA7-D7F3-1047-BDBE-AAB4D1F30B89}" type="presParOf" srcId="{BE9ACBA1-8377-6741-A8CC-9B3BE96039B4}" destId="{77939716-C613-9444-A411-1D26F3B74EAD}" srcOrd="1" destOrd="0" presId="urn:microsoft.com/office/officeart/2005/8/layout/vProcess5"/>
    <dgm:cxn modelId="{A5244BAA-C772-5744-99D6-5DC8723047A6}" type="presParOf" srcId="{BE9ACBA1-8377-6741-A8CC-9B3BE96039B4}" destId="{11BFECEA-B728-6745-BF30-8B6C15B4DE4F}" srcOrd="2" destOrd="0" presId="urn:microsoft.com/office/officeart/2005/8/layout/vProcess5"/>
    <dgm:cxn modelId="{3738B1D8-1FB0-F94B-9FE3-CB391F1F5F50}" type="presParOf" srcId="{BE9ACBA1-8377-6741-A8CC-9B3BE96039B4}" destId="{896FBCED-75A6-4E4F-AF57-9FD366AC445C}" srcOrd="3" destOrd="0" presId="urn:microsoft.com/office/officeart/2005/8/layout/vProcess5"/>
    <dgm:cxn modelId="{4B8CC5D5-4528-4742-95D2-E271C4B4E3E4}" type="presParOf" srcId="{BE9ACBA1-8377-6741-A8CC-9B3BE96039B4}" destId="{50E7CA00-AE05-7745-9AD5-C9C691E5367B}" srcOrd="4" destOrd="0" presId="urn:microsoft.com/office/officeart/2005/8/layout/vProcess5"/>
    <dgm:cxn modelId="{D0314C8A-2AAD-D840-B53E-DC452AE17ACE}" type="presParOf" srcId="{BE9ACBA1-8377-6741-A8CC-9B3BE96039B4}" destId="{81F6CBAA-4B7F-944E-9DA4-74B30B5F2A15}" srcOrd="5" destOrd="0" presId="urn:microsoft.com/office/officeart/2005/8/layout/vProcess5"/>
    <dgm:cxn modelId="{F1448181-C7D9-D448-B843-D48549ECF0BC}" type="presParOf" srcId="{BE9ACBA1-8377-6741-A8CC-9B3BE96039B4}" destId="{D29BA683-980F-7E43-A85D-3AF4DD675770}" srcOrd="6" destOrd="0" presId="urn:microsoft.com/office/officeart/2005/8/layout/vProcess5"/>
    <dgm:cxn modelId="{2BE1B08C-FBC0-6247-B334-0E2AF4B074B7}" type="presParOf" srcId="{BE9ACBA1-8377-6741-A8CC-9B3BE96039B4}" destId="{A7F769E8-B6E7-D545-A1D5-AF74767D537A}" srcOrd="7" destOrd="0" presId="urn:microsoft.com/office/officeart/2005/8/layout/vProcess5"/>
    <dgm:cxn modelId="{89C36D00-C488-7A43-8E1D-3F3011AB10E7}" type="presParOf" srcId="{BE9ACBA1-8377-6741-A8CC-9B3BE96039B4}" destId="{3D987FB3-9DCD-0849-9B2D-5A93AAF0E66D}" srcOrd="8" destOrd="0" presId="urn:microsoft.com/office/officeart/2005/8/layout/vProcess5"/>
    <dgm:cxn modelId="{DECCC7C6-082A-B744-9D5C-61662EEF065B}" type="presParOf" srcId="{BE9ACBA1-8377-6741-A8CC-9B3BE96039B4}" destId="{EBC37185-3D5A-4C4C-84C2-0A9FF45D72E3}" srcOrd="9" destOrd="0" presId="urn:microsoft.com/office/officeart/2005/8/layout/vProcess5"/>
    <dgm:cxn modelId="{317AA701-471E-EF43-9FD5-FEB917184CEA}" type="presParOf" srcId="{BE9ACBA1-8377-6741-A8CC-9B3BE96039B4}" destId="{0F267DED-9986-9A45-9868-5B9C0C489E66}" srcOrd="10" destOrd="0" presId="urn:microsoft.com/office/officeart/2005/8/layout/vProcess5"/>
    <dgm:cxn modelId="{7D463EAE-CF86-0041-ACCD-BFBC592681C0}" type="presParOf" srcId="{BE9ACBA1-8377-6741-A8CC-9B3BE96039B4}" destId="{505578B1-7068-E34A-A3BC-B4166B78C5BE}" srcOrd="11" destOrd="0" presId="urn:microsoft.com/office/officeart/2005/8/layout/vProcess5"/>
    <dgm:cxn modelId="{903B0D16-9283-E248-BB63-B1C384C2B274}" type="presParOf" srcId="{BE9ACBA1-8377-6741-A8CC-9B3BE96039B4}" destId="{16917F19-60B6-EF40-B605-A6B846FF619F}" srcOrd="12" destOrd="0" presId="urn:microsoft.com/office/officeart/2005/8/layout/vProcess5"/>
    <dgm:cxn modelId="{C50983A3-CCA3-E14A-9603-B372F67ACE06}" type="presParOf" srcId="{BE9ACBA1-8377-6741-A8CC-9B3BE96039B4}" destId="{9E14886E-97ED-CF40-8779-5FF8A6CB7E32}" srcOrd="13" destOrd="0" presId="urn:microsoft.com/office/officeart/2005/8/layout/vProcess5"/>
    <dgm:cxn modelId="{BA95D614-172D-F141-B42F-635EA736B30C}" type="presParOf" srcId="{BE9ACBA1-8377-6741-A8CC-9B3BE96039B4}" destId="{A074F256-107A-BF4A-A2FB-14083EEF86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5DC5B-7B31-4F42-82F5-5B8E5199B43B}" type="doc">
      <dgm:prSet loTypeId="urn:microsoft.com/office/officeart/2005/8/layout/process1" loCatId="" qsTypeId="urn:microsoft.com/office/officeart/2005/8/quickstyle/3D3" qsCatId="3D" csTypeId="urn:microsoft.com/office/officeart/2005/8/colors/colorful1" csCatId="colorful" phldr="1"/>
      <dgm:spPr/>
    </dgm:pt>
    <dgm:pt modelId="{4CE71372-237F-8446-878B-0CCA25F0FB8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28302C-17EC-AE4F-A7CC-D73ECF16848B}" type="parTrans" cxnId="{6D37EE51-5F2D-4B42-8631-114ACD578D71}">
      <dgm:prSet/>
      <dgm:spPr/>
      <dgm:t>
        <a:bodyPr/>
        <a:lstStyle/>
        <a:p>
          <a:endParaRPr lang="en-US"/>
        </a:p>
      </dgm:t>
    </dgm:pt>
    <dgm:pt modelId="{948A043C-167D-6344-896E-EB51EEEDC0CC}" type="sibTrans" cxnId="{6D37EE51-5F2D-4B42-8631-114ACD578D71}">
      <dgm:prSet/>
      <dgm:spPr/>
      <dgm:t>
        <a:bodyPr/>
        <a:lstStyle/>
        <a:p>
          <a:endParaRPr lang="en-US"/>
        </a:p>
      </dgm:t>
    </dgm:pt>
    <dgm:pt modelId="{5042482F-C17E-BE41-B27D-85EDFAA61C3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AEDD1CF9-1A85-A544-AEF6-3E87C6E7C95D}" type="parTrans" cxnId="{4D7682EA-2147-A249-AFD7-90244C37CF27}">
      <dgm:prSet/>
      <dgm:spPr/>
      <dgm:t>
        <a:bodyPr/>
        <a:lstStyle/>
        <a:p>
          <a:endParaRPr lang="en-US"/>
        </a:p>
      </dgm:t>
    </dgm:pt>
    <dgm:pt modelId="{8EF457B2-93CC-B44F-9FD1-9B1EE83421A6}" type="sibTrans" cxnId="{4D7682EA-2147-A249-AFD7-90244C37CF27}">
      <dgm:prSet/>
      <dgm:spPr/>
      <dgm:t>
        <a:bodyPr/>
        <a:lstStyle/>
        <a:p>
          <a:endParaRPr lang="en-US"/>
        </a:p>
      </dgm:t>
    </dgm:pt>
    <dgm:pt modelId="{7B0E2770-C37D-0041-965A-9AC17EC6292B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67B4D5DF-C944-C146-A4BE-8F113300ABAF}" type="parTrans" cxnId="{CE54F94C-B645-C44B-8BFF-DAD66BCB0A39}">
      <dgm:prSet/>
      <dgm:spPr/>
      <dgm:t>
        <a:bodyPr/>
        <a:lstStyle/>
        <a:p>
          <a:endParaRPr lang="en-US"/>
        </a:p>
      </dgm:t>
    </dgm:pt>
    <dgm:pt modelId="{B40B2DCD-64A5-6348-A2C8-963F042E52C7}" type="sibTrans" cxnId="{CE54F94C-B645-C44B-8BFF-DAD66BCB0A39}">
      <dgm:prSet/>
      <dgm:spPr/>
      <dgm:t>
        <a:bodyPr/>
        <a:lstStyle/>
        <a:p>
          <a:endParaRPr lang="en-US"/>
        </a:p>
      </dgm:t>
    </dgm:pt>
    <dgm:pt modelId="{91FCFC1E-8BE1-DE4A-B93B-952FF9BEA4F7}" type="pres">
      <dgm:prSet presAssocID="{FDA5DC5B-7B31-4F42-82F5-5B8E5199B43B}" presName="Name0" presStyleCnt="0">
        <dgm:presLayoutVars>
          <dgm:dir/>
          <dgm:resizeHandles val="exact"/>
        </dgm:presLayoutVars>
      </dgm:prSet>
      <dgm:spPr/>
    </dgm:pt>
    <dgm:pt modelId="{30849550-9004-684C-80AF-9F81A1A08E29}" type="pres">
      <dgm:prSet presAssocID="{4CE71372-237F-8446-878B-0CCA25F0FB82}" presName="node" presStyleLbl="node1" presStyleIdx="0" presStyleCnt="3">
        <dgm:presLayoutVars>
          <dgm:bulletEnabled val="1"/>
        </dgm:presLayoutVars>
      </dgm:prSet>
      <dgm:spPr/>
    </dgm:pt>
    <dgm:pt modelId="{D3E8BBC5-EA7F-EB41-958C-97F5F5E0F6BA}" type="pres">
      <dgm:prSet presAssocID="{948A043C-167D-6344-896E-EB51EEEDC0CC}" presName="sibTrans" presStyleLbl="sibTrans2D1" presStyleIdx="0" presStyleCnt="2"/>
      <dgm:spPr/>
    </dgm:pt>
    <dgm:pt modelId="{B4330FF9-7BB4-7742-AD26-ED1E583AF33A}" type="pres">
      <dgm:prSet presAssocID="{948A043C-167D-6344-896E-EB51EEEDC0CC}" presName="connectorText" presStyleLbl="sibTrans2D1" presStyleIdx="0" presStyleCnt="2"/>
      <dgm:spPr/>
    </dgm:pt>
    <dgm:pt modelId="{33173DDB-7DCE-5A4B-866F-D570E8817F58}" type="pres">
      <dgm:prSet presAssocID="{5042482F-C17E-BE41-B27D-85EDFAA61C34}" presName="node" presStyleLbl="node1" presStyleIdx="1" presStyleCnt="3">
        <dgm:presLayoutVars>
          <dgm:bulletEnabled val="1"/>
        </dgm:presLayoutVars>
      </dgm:prSet>
      <dgm:spPr/>
    </dgm:pt>
    <dgm:pt modelId="{5B1C35FA-2F31-794D-9DAC-BAD7493AFE35}" type="pres">
      <dgm:prSet presAssocID="{8EF457B2-93CC-B44F-9FD1-9B1EE83421A6}" presName="sibTrans" presStyleLbl="sibTrans2D1" presStyleIdx="1" presStyleCnt="2"/>
      <dgm:spPr/>
    </dgm:pt>
    <dgm:pt modelId="{E7DB31F4-8EFF-8549-BC35-4CFB2CB548A8}" type="pres">
      <dgm:prSet presAssocID="{8EF457B2-93CC-B44F-9FD1-9B1EE83421A6}" presName="connectorText" presStyleLbl="sibTrans2D1" presStyleIdx="1" presStyleCnt="2"/>
      <dgm:spPr/>
    </dgm:pt>
    <dgm:pt modelId="{4ABDE99A-72B3-F843-91F3-8ED98A55CBA6}" type="pres">
      <dgm:prSet presAssocID="{7B0E2770-C37D-0041-965A-9AC17EC6292B}" presName="node" presStyleLbl="node1" presStyleIdx="2" presStyleCnt="3">
        <dgm:presLayoutVars>
          <dgm:bulletEnabled val="1"/>
        </dgm:presLayoutVars>
      </dgm:prSet>
      <dgm:spPr/>
    </dgm:pt>
  </dgm:ptLst>
  <dgm:cxnLst>
    <dgm:cxn modelId="{2880C813-70A1-8249-9C54-2C54A759308E}" type="presOf" srcId="{948A043C-167D-6344-896E-EB51EEEDC0CC}" destId="{D3E8BBC5-EA7F-EB41-958C-97F5F5E0F6BA}" srcOrd="0" destOrd="0" presId="urn:microsoft.com/office/officeart/2005/8/layout/process1"/>
    <dgm:cxn modelId="{CE54F94C-B645-C44B-8BFF-DAD66BCB0A39}" srcId="{FDA5DC5B-7B31-4F42-82F5-5B8E5199B43B}" destId="{7B0E2770-C37D-0041-965A-9AC17EC6292B}" srcOrd="2" destOrd="0" parTransId="{67B4D5DF-C944-C146-A4BE-8F113300ABAF}" sibTransId="{B40B2DCD-64A5-6348-A2C8-963F042E52C7}"/>
    <dgm:cxn modelId="{6D37EE51-5F2D-4B42-8631-114ACD578D71}" srcId="{FDA5DC5B-7B31-4F42-82F5-5B8E5199B43B}" destId="{4CE71372-237F-8446-878B-0CCA25F0FB82}" srcOrd="0" destOrd="0" parTransId="{7528302C-17EC-AE4F-A7CC-D73ECF16848B}" sibTransId="{948A043C-167D-6344-896E-EB51EEEDC0CC}"/>
    <dgm:cxn modelId="{CA84F766-3502-924E-B071-065A4132A185}" type="presOf" srcId="{4CE71372-237F-8446-878B-0CCA25F0FB82}" destId="{30849550-9004-684C-80AF-9F81A1A08E29}" srcOrd="0" destOrd="0" presId="urn:microsoft.com/office/officeart/2005/8/layout/process1"/>
    <dgm:cxn modelId="{7FD4D29F-AEF0-C445-9EE9-28C67E15CB29}" type="presOf" srcId="{FDA5DC5B-7B31-4F42-82F5-5B8E5199B43B}" destId="{91FCFC1E-8BE1-DE4A-B93B-952FF9BEA4F7}" srcOrd="0" destOrd="0" presId="urn:microsoft.com/office/officeart/2005/8/layout/process1"/>
    <dgm:cxn modelId="{A67B1AB6-8D14-3346-B0C9-59F4CC5E9D44}" type="presOf" srcId="{8EF457B2-93CC-B44F-9FD1-9B1EE83421A6}" destId="{E7DB31F4-8EFF-8549-BC35-4CFB2CB548A8}" srcOrd="1" destOrd="0" presId="urn:microsoft.com/office/officeart/2005/8/layout/process1"/>
    <dgm:cxn modelId="{143E0ECD-5616-E24E-AFF1-8175A5C5846C}" type="presOf" srcId="{8EF457B2-93CC-B44F-9FD1-9B1EE83421A6}" destId="{5B1C35FA-2F31-794D-9DAC-BAD7493AFE35}" srcOrd="0" destOrd="0" presId="urn:microsoft.com/office/officeart/2005/8/layout/process1"/>
    <dgm:cxn modelId="{166675E3-81A4-3A45-B84B-8FF1B6E2F1E2}" type="presOf" srcId="{5042482F-C17E-BE41-B27D-85EDFAA61C34}" destId="{33173DDB-7DCE-5A4B-866F-D570E8817F58}" srcOrd="0" destOrd="0" presId="urn:microsoft.com/office/officeart/2005/8/layout/process1"/>
    <dgm:cxn modelId="{B821D2E6-970B-994A-93C3-43C1D7BC2695}" type="presOf" srcId="{948A043C-167D-6344-896E-EB51EEEDC0CC}" destId="{B4330FF9-7BB4-7742-AD26-ED1E583AF33A}" srcOrd="1" destOrd="0" presId="urn:microsoft.com/office/officeart/2005/8/layout/process1"/>
    <dgm:cxn modelId="{4D7682EA-2147-A249-AFD7-90244C37CF27}" srcId="{FDA5DC5B-7B31-4F42-82F5-5B8E5199B43B}" destId="{5042482F-C17E-BE41-B27D-85EDFAA61C34}" srcOrd="1" destOrd="0" parTransId="{AEDD1CF9-1A85-A544-AEF6-3E87C6E7C95D}" sibTransId="{8EF457B2-93CC-B44F-9FD1-9B1EE83421A6}"/>
    <dgm:cxn modelId="{AB6101EB-02A8-564D-AAAC-8C41F8E9864E}" type="presOf" srcId="{7B0E2770-C37D-0041-965A-9AC17EC6292B}" destId="{4ABDE99A-72B3-F843-91F3-8ED98A55CBA6}" srcOrd="0" destOrd="0" presId="urn:microsoft.com/office/officeart/2005/8/layout/process1"/>
    <dgm:cxn modelId="{CCF3BD0D-D2A7-1540-942E-3CCDB1F649DE}" type="presParOf" srcId="{91FCFC1E-8BE1-DE4A-B93B-952FF9BEA4F7}" destId="{30849550-9004-684C-80AF-9F81A1A08E29}" srcOrd="0" destOrd="0" presId="urn:microsoft.com/office/officeart/2005/8/layout/process1"/>
    <dgm:cxn modelId="{DEF11F93-C78B-6047-9908-1D57641C1900}" type="presParOf" srcId="{91FCFC1E-8BE1-DE4A-B93B-952FF9BEA4F7}" destId="{D3E8BBC5-EA7F-EB41-958C-97F5F5E0F6BA}" srcOrd="1" destOrd="0" presId="urn:microsoft.com/office/officeart/2005/8/layout/process1"/>
    <dgm:cxn modelId="{734F2E10-A781-EA42-8FE6-3665A76E9CC6}" type="presParOf" srcId="{D3E8BBC5-EA7F-EB41-958C-97F5F5E0F6BA}" destId="{B4330FF9-7BB4-7742-AD26-ED1E583AF33A}" srcOrd="0" destOrd="0" presId="urn:microsoft.com/office/officeart/2005/8/layout/process1"/>
    <dgm:cxn modelId="{00470A4A-4909-A743-97AD-0E193BC59887}" type="presParOf" srcId="{91FCFC1E-8BE1-DE4A-B93B-952FF9BEA4F7}" destId="{33173DDB-7DCE-5A4B-866F-D570E8817F58}" srcOrd="2" destOrd="0" presId="urn:microsoft.com/office/officeart/2005/8/layout/process1"/>
    <dgm:cxn modelId="{C69DBB55-3F65-F24F-B2D4-E4C50B48C084}" type="presParOf" srcId="{91FCFC1E-8BE1-DE4A-B93B-952FF9BEA4F7}" destId="{5B1C35FA-2F31-794D-9DAC-BAD7493AFE35}" srcOrd="3" destOrd="0" presId="urn:microsoft.com/office/officeart/2005/8/layout/process1"/>
    <dgm:cxn modelId="{6F022119-46DD-7342-A4AA-8EA9CDF8EBD7}" type="presParOf" srcId="{5B1C35FA-2F31-794D-9DAC-BAD7493AFE35}" destId="{E7DB31F4-8EFF-8549-BC35-4CFB2CB548A8}" srcOrd="0" destOrd="0" presId="urn:microsoft.com/office/officeart/2005/8/layout/process1"/>
    <dgm:cxn modelId="{CD399920-73BF-AF4A-BFE5-64F1D3E00FC9}" type="presParOf" srcId="{91FCFC1E-8BE1-DE4A-B93B-952FF9BEA4F7}" destId="{4ABDE99A-72B3-F843-91F3-8ED98A55CBA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1269-3AF0-B54B-9952-EE7C46E5F396}">
      <dsp:nvSpPr>
        <dsp:cNvPr id="0" name=""/>
        <dsp:cNvSpPr/>
      </dsp:nvSpPr>
      <dsp:spPr>
        <a:xfrm>
          <a:off x="2064295" y="-36043"/>
          <a:ext cx="5502734" cy="5502734"/>
        </a:xfrm>
        <a:prstGeom prst="circularArrow">
          <a:avLst>
            <a:gd name="adj1" fmla="val 5544"/>
            <a:gd name="adj2" fmla="val 330680"/>
            <a:gd name="adj3" fmla="val 13750123"/>
            <a:gd name="adj4" fmla="val 1740168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E5699-A069-C84C-A232-E3534B476F60}">
      <dsp:nvSpPr>
        <dsp:cNvPr id="0" name=""/>
        <dsp:cNvSpPr/>
      </dsp:nvSpPr>
      <dsp:spPr>
        <a:xfrm>
          <a:off x="3512988" y="297"/>
          <a:ext cx="2605348" cy="13026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Introductory Flipped Video</a:t>
          </a:r>
        </a:p>
      </dsp:txBody>
      <dsp:txXfrm>
        <a:off x="3576579" y="63888"/>
        <a:ext cx="2478166" cy="1175492"/>
      </dsp:txXfrm>
    </dsp:sp>
    <dsp:sp modelId="{6E7E067D-FB58-4F44-969C-AD20920DC941}">
      <dsp:nvSpPr>
        <dsp:cNvPr id="0" name=""/>
        <dsp:cNvSpPr/>
      </dsp:nvSpPr>
      <dsp:spPr>
        <a:xfrm>
          <a:off x="5744720" y="1621745"/>
          <a:ext cx="2605348" cy="130267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class Lesson </a:t>
          </a:r>
        </a:p>
      </dsp:txBody>
      <dsp:txXfrm>
        <a:off x="5808311" y="1685336"/>
        <a:ext cx="2478166" cy="1175492"/>
      </dsp:txXfrm>
    </dsp:sp>
    <dsp:sp modelId="{EE6063AE-5CE8-7246-9A76-A371BB8AD5E9}">
      <dsp:nvSpPr>
        <dsp:cNvPr id="0" name=""/>
        <dsp:cNvSpPr/>
      </dsp:nvSpPr>
      <dsp:spPr>
        <a:xfrm>
          <a:off x="4892274" y="4245304"/>
          <a:ext cx="2605348" cy="130267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Formative assessment</a:t>
          </a:r>
        </a:p>
      </dsp:txBody>
      <dsp:txXfrm>
        <a:off x="4955865" y="4308895"/>
        <a:ext cx="2478166" cy="1175492"/>
      </dsp:txXfrm>
    </dsp:sp>
    <dsp:sp modelId="{6E9470C3-D886-F74F-A340-9D7B9629D8CC}">
      <dsp:nvSpPr>
        <dsp:cNvPr id="0" name=""/>
        <dsp:cNvSpPr/>
      </dsp:nvSpPr>
      <dsp:spPr>
        <a:xfrm>
          <a:off x="2133702" y="4245304"/>
          <a:ext cx="2605348" cy="130267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Review flipped video</a:t>
          </a:r>
        </a:p>
      </dsp:txBody>
      <dsp:txXfrm>
        <a:off x="2197293" y="4308895"/>
        <a:ext cx="2478166" cy="1175492"/>
      </dsp:txXfrm>
    </dsp:sp>
    <dsp:sp modelId="{4F8B0175-B8BE-F748-9FF8-D299EAEE45D3}">
      <dsp:nvSpPr>
        <dsp:cNvPr id="0" name=""/>
        <dsp:cNvSpPr/>
      </dsp:nvSpPr>
      <dsp:spPr>
        <a:xfrm>
          <a:off x="1281256" y="1621745"/>
          <a:ext cx="2605348" cy="130267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Additional Active Learning</a:t>
          </a:r>
        </a:p>
      </dsp:txBody>
      <dsp:txXfrm>
        <a:off x="1344847" y="1685336"/>
        <a:ext cx="2478166" cy="1175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276F1-A6A5-42FF-8984-D02A1D9EECEA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Activity</a:t>
          </a:r>
        </a:p>
      </dsp:txBody>
      <dsp:txXfrm>
        <a:off x="57787" y="1395494"/>
        <a:ext cx="2665308" cy="1560349"/>
      </dsp:txXfrm>
    </dsp:sp>
    <dsp:sp modelId="{9F482B0A-F2BA-4C06-993F-3985D8115436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3047880" y="1970146"/>
        <a:ext cx="409940" cy="411044"/>
      </dsp:txXfrm>
    </dsp:sp>
    <dsp:sp modelId="{FA396DB5-57E8-4602-A57B-7F3F8CC0B490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Concept</a:t>
          </a:r>
        </a:p>
      </dsp:txBody>
      <dsp:txXfrm>
        <a:off x="3925145" y="1395494"/>
        <a:ext cx="2665308" cy="1560349"/>
      </dsp:txXfrm>
    </dsp:sp>
    <dsp:sp modelId="{892D6A73-4AC9-44D1-AD15-8AC1081A4DF6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915239" y="1970146"/>
        <a:ext cx="409940" cy="411044"/>
      </dsp:txXfrm>
    </dsp:sp>
    <dsp:sp modelId="{3ED164BB-7B8D-4BC6-9993-67A6F7B7EF8B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Vocabulary</a:t>
          </a:r>
        </a:p>
      </dsp:txBody>
      <dsp:txXfrm>
        <a:off x="7792503" y="1395494"/>
        <a:ext cx="2665308" cy="1560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1269-3AF0-B54B-9952-EE7C46E5F396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E5699-A069-C84C-A232-E3534B476F60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class Inquiry Lesson</a:t>
          </a:r>
        </a:p>
      </dsp:txBody>
      <dsp:txXfrm>
        <a:off x="1860287" y="62017"/>
        <a:ext cx="2375425" cy="1126757"/>
      </dsp:txXfrm>
    </dsp:sp>
    <dsp:sp modelId="{EE6063AE-5CE8-7246-9A76-A371BB8AD5E9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Learning</a:t>
          </a:r>
        </a:p>
      </dsp:txBody>
      <dsp:txXfrm>
        <a:off x="3266890" y="1468621"/>
        <a:ext cx="2375425" cy="1126757"/>
      </dsp:txXfrm>
    </dsp:sp>
    <dsp:sp modelId="{6E9470C3-D886-F74F-A340-9D7B9629D8CC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Formative Assessment</a:t>
          </a:r>
        </a:p>
      </dsp:txBody>
      <dsp:txXfrm>
        <a:off x="1860287" y="2875224"/>
        <a:ext cx="2375425" cy="1126757"/>
      </dsp:txXfrm>
    </dsp:sp>
    <dsp:sp modelId="{4F8B0175-B8BE-F748-9FF8-D299EAEE45D3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Flipped video</a:t>
          </a:r>
        </a:p>
      </dsp:txBody>
      <dsp:txXfrm>
        <a:off x="453683" y="1468621"/>
        <a:ext cx="2375425" cy="1126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1269-3AF0-B54B-9952-EE7C46E5F396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E5699-A069-C84C-A232-E3534B476F60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class Inquiry Lesson</a:t>
          </a:r>
        </a:p>
      </dsp:txBody>
      <dsp:txXfrm>
        <a:off x="1860287" y="62017"/>
        <a:ext cx="2375425" cy="1126757"/>
      </dsp:txXfrm>
    </dsp:sp>
    <dsp:sp modelId="{EE6063AE-5CE8-7246-9A76-A371BB8AD5E9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Learning</a:t>
          </a:r>
        </a:p>
      </dsp:txBody>
      <dsp:txXfrm>
        <a:off x="3266890" y="1468621"/>
        <a:ext cx="2375425" cy="1126757"/>
      </dsp:txXfrm>
    </dsp:sp>
    <dsp:sp modelId="{6E9470C3-D886-F74F-A340-9D7B9629D8CC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Formative Assessment</a:t>
          </a:r>
        </a:p>
      </dsp:txBody>
      <dsp:txXfrm>
        <a:off x="1860287" y="2875224"/>
        <a:ext cx="2375425" cy="1126757"/>
      </dsp:txXfrm>
    </dsp:sp>
    <dsp:sp modelId="{4F8B0175-B8BE-F748-9FF8-D299EAEE45D3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Flipped video</a:t>
          </a:r>
        </a:p>
      </dsp:txBody>
      <dsp:txXfrm>
        <a:off x="453683" y="1468621"/>
        <a:ext cx="2375425" cy="1126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1269-3AF0-B54B-9952-EE7C46E5F396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E5699-A069-C84C-A232-E3534B476F60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class Inquiry Lesson</a:t>
          </a:r>
        </a:p>
      </dsp:txBody>
      <dsp:txXfrm>
        <a:off x="1860287" y="62017"/>
        <a:ext cx="2375425" cy="1126757"/>
      </dsp:txXfrm>
    </dsp:sp>
    <dsp:sp modelId="{EE6063AE-5CE8-7246-9A76-A371BB8AD5E9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Learning</a:t>
          </a:r>
        </a:p>
      </dsp:txBody>
      <dsp:txXfrm>
        <a:off x="3266890" y="1468621"/>
        <a:ext cx="2375425" cy="1126757"/>
      </dsp:txXfrm>
    </dsp:sp>
    <dsp:sp modelId="{6E9470C3-D886-F74F-A340-9D7B9629D8CC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Formative Assessment</a:t>
          </a:r>
        </a:p>
      </dsp:txBody>
      <dsp:txXfrm>
        <a:off x="1860287" y="2875224"/>
        <a:ext cx="2375425" cy="1126757"/>
      </dsp:txXfrm>
    </dsp:sp>
    <dsp:sp modelId="{4F8B0175-B8BE-F748-9FF8-D299EAEE45D3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Flipped video</a:t>
          </a:r>
        </a:p>
      </dsp:txBody>
      <dsp:txXfrm>
        <a:off x="453683" y="1468621"/>
        <a:ext cx="2375425" cy="1126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1269-3AF0-B54B-9952-EE7C46E5F396}">
      <dsp:nvSpPr>
        <dsp:cNvPr id="0" name=""/>
        <dsp:cNvSpPr/>
      </dsp:nvSpPr>
      <dsp:spPr>
        <a:xfrm>
          <a:off x="1089304" y="-75543"/>
          <a:ext cx="3917390" cy="3917390"/>
        </a:xfrm>
        <a:prstGeom prst="circularArrow">
          <a:avLst>
            <a:gd name="adj1" fmla="val 4668"/>
            <a:gd name="adj2" fmla="val 272909"/>
            <a:gd name="adj3" fmla="val 12997352"/>
            <a:gd name="adj4" fmla="val 1791872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CE5699-A069-C84C-A232-E3534B476F60}">
      <dsp:nvSpPr>
        <dsp:cNvPr id="0" name=""/>
        <dsp:cNvSpPr/>
      </dsp:nvSpPr>
      <dsp:spPr>
        <a:xfrm>
          <a:off x="1799332" y="1062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 class Inquiry Lesson</a:t>
          </a:r>
        </a:p>
      </dsp:txBody>
      <dsp:txXfrm>
        <a:off x="1860287" y="62017"/>
        <a:ext cx="2375425" cy="1126757"/>
      </dsp:txXfrm>
    </dsp:sp>
    <dsp:sp modelId="{EE6063AE-5CE8-7246-9A76-A371BB8AD5E9}">
      <dsp:nvSpPr>
        <dsp:cNvPr id="0" name=""/>
        <dsp:cNvSpPr/>
      </dsp:nvSpPr>
      <dsp:spPr>
        <a:xfrm>
          <a:off x="3205935" y="1407666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Active Learning</a:t>
          </a:r>
        </a:p>
      </dsp:txBody>
      <dsp:txXfrm>
        <a:off x="3266890" y="1468621"/>
        <a:ext cx="2375425" cy="1126757"/>
      </dsp:txXfrm>
    </dsp:sp>
    <dsp:sp modelId="{6E9470C3-D886-F74F-A340-9D7B9629D8CC}">
      <dsp:nvSpPr>
        <dsp:cNvPr id="0" name=""/>
        <dsp:cNvSpPr/>
      </dsp:nvSpPr>
      <dsp:spPr>
        <a:xfrm>
          <a:off x="1799332" y="2814269"/>
          <a:ext cx="2497335" cy="1248667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Formative Assessment</a:t>
          </a:r>
        </a:p>
      </dsp:txBody>
      <dsp:txXfrm>
        <a:off x="1860287" y="2875224"/>
        <a:ext cx="2375425" cy="1126757"/>
      </dsp:txXfrm>
    </dsp:sp>
    <dsp:sp modelId="{4F8B0175-B8BE-F748-9FF8-D299EAEE45D3}">
      <dsp:nvSpPr>
        <dsp:cNvPr id="0" name=""/>
        <dsp:cNvSpPr/>
      </dsp:nvSpPr>
      <dsp:spPr>
        <a:xfrm>
          <a:off x="392728" y="1407666"/>
          <a:ext cx="2497335" cy="1248667"/>
        </a:xfrm>
        <a:prstGeom prst="round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Flipped video</a:t>
          </a:r>
        </a:p>
      </dsp:txBody>
      <dsp:txXfrm>
        <a:off x="453683" y="1468621"/>
        <a:ext cx="2375425" cy="11267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276F1-A6A5-42FF-8984-D02A1D9EECEA}">
      <dsp:nvSpPr>
        <dsp:cNvPr id="0" name=""/>
        <dsp:cNvSpPr/>
      </dsp:nvSpPr>
      <dsp:spPr>
        <a:xfrm>
          <a:off x="7143" y="1551424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Activity</a:t>
          </a:r>
        </a:p>
      </dsp:txBody>
      <dsp:txXfrm>
        <a:off x="44665" y="1588946"/>
        <a:ext cx="2060143" cy="1206068"/>
      </dsp:txXfrm>
    </dsp:sp>
    <dsp:sp modelId="{9F482B0A-F2BA-4C06-993F-3985D8115436}">
      <dsp:nvSpPr>
        <dsp:cNvPr id="0" name=""/>
        <dsp:cNvSpPr/>
      </dsp:nvSpPr>
      <dsp:spPr>
        <a:xfrm>
          <a:off x="2355850" y="192721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355850" y="2033122"/>
        <a:ext cx="316861" cy="317716"/>
      </dsp:txXfrm>
    </dsp:sp>
    <dsp:sp modelId="{FA396DB5-57E8-4602-A57B-7F3F8CC0B490}">
      <dsp:nvSpPr>
        <dsp:cNvPr id="0" name=""/>
        <dsp:cNvSpPr/>
      </dsp:nvSpPr>
      <dsp:spPr>
        <a:xfrm>
          <a:off x="2996406" y="1551424"/>
          <a:ext cx="2135187" cy="128111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Concept</a:t>
          </a:r>
        </a:p>
      </dsp:txBody>
      <dsp:txXfrm>
        <a:off x="3033928" y="1588946"/>
        <a:ext cx="2060143" cy="1206068"/>
      </dsp:txXfrm>
    </dsp:sp>
    <dsp:sp modelId="{892D6A73-4AC9-44D1-AD15-8AC1081A4DF6}">
      <dsp:nvSpPr>
        <dsp:cNvPr id="0" name=""/>
        <dsp:cNvSpPr/>
      </dsp:nvSpPr>
      <dsp:spPr>
        <a:xfrm>
          <a:off x="5345112" y="1927217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45112" y="2033122"/>
        <a:ext cx="316861" cy="317716"/>
      </dsp:txXfrm>
    </dsp:sp>
    <dsp:sp modelId="{3ED164BB-7B8D-4BC6-9993-67A6F7B7EF8B}">
      <dsp:nvSpPr>
        <dsp:cNvPr id="0" name=""/>
        <dsp:cNvSpPr/>
      </dsp:nvSpPr>
      <dsp:spPr>
        <a:xfrm>
          <a:off x="5985668" y="1551424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Vocabulary</a:t>
          </a:r>
        </a:p>
      </dsp:txBody>
      <dsp:txXfrm>
        <a:off x="6023190" y="1588946"/>
        <a:ext cx="2060143" cy="1206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39716-C613-9444-A411-1D26F3B74EAD}">
      <dsp:nvSpPr>
        <dsp:cNvPr id="0" name=""/>
        <dsp:cNvSpPr/>
      </dsp:nvSpPr>
      <dsp:spPr>
        <a:xfrm>
          <a:off x="-59196" y="0"/>
          <a:ext cx="7277664" cy="1218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/>
              <a:cs typeface="Cambria"/>
            </a:rPr>
            <a:t>1. Create &amp; Record Video</a:t>
          </a:r>
        </a:p>
      </dsp:txBody>
      <dsp:txXfrm>
        <a:off x="-23501" y="35695"/>
        <a:ext cx="5773360" cy="1147329"/>
      </dsp:txXfrm>
    </dsp:sp>
    <dsp:sp modelId="{11BFECEA-B728-6745-BF30-8B6C15B4DE4F}">
      <dsp:nvSpPr>
        <dsp:cNvPr id="0" name=""/>
        <dsp:cNvSpPr/>
      </dsp:nvSpPr>
      <dsp:spPr>
        <a:xfrm>
          <a:off x="602437" y="1355178"/>
          <a:ext cx="7040880" cy="1218719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/>
              <a:cs typeface="Cambria"/>
            </a:rPr>
            <a:t>2. Upload to Platform</a:t>
          </a:r>
        </a:p>
      </dsp:txBody>
      <dsp:txXfrm>
        <a:off x="638132" y="1390873"/>
        <a:ext cx="5651542" cy="1147329"/>
      </dsp:txXfrm>
    </dsp:sp>
    <dsp:sp modelId="{896FBCED-75A6-4E4F-AF57-9FD366AC445C}">
      <dsp:nvSpPr>
        <dsp:cNvPr id="0" name=""/>
        <dsp:cNvSpPr/>
      </dsp:nvSpPr>
      <dsp:spPr>
        <a:xfrm>
          <a:off x="1110756" y="2775972"/>
          <a:ext cx="7040880" cy="121871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/>
              <a:cs typeface="Cambria"/>
            </a:rPr>
            <a:t>3. Edit/Embed Questions</a:t>
          </a:r>
        </a:p>
      </dsp:txBody>
      <dsp:txXfrm>
        <a:off x="1146451" y="2811667"/>
        <a:ext cx="5651542" cy="1147329"/>
      </dsp:txXfrm>
    </dsp:sp>
    <dsp:sp modelId="{50E7CA00-AE05-7745-9AD5-C9C691E5367B}">
      <dsp:nvSpPr>
        <dsp:cNvPr id="0" name=""/>
        <dsp:cNvSpPr/>
      </dsp:nvSpPr>
      <dsp:spPr>
        <a:xfrm>
          <a:off x="1636536" y="4163958"/>
          <a:ext cx="7040880" cy="1218719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/>
              <a:cs typeface="Cambria"/>
            </a:rPr>
            <a:t>4. Upload/ Assign to Students</a:t>
          </a:r>
        </a:p>
      </dsp:txBody>
      <dsp:txXfrm>
        <a:off x="1672231" y="4199653"/>
        <a:ext cx="5651542" cy="1147329"/>
      </dsp:txXfrm>
    </dsp:sp>
    <dsp:sp modelId="{81F6CBAA-4B7F-944E-9DA4-74B30B5F2A15}">
      <dsp:nvSpPr>
        <dsp:cNvPr id="0" name=""/>
        <dsp:cNvSpPr/>
      </dsp:nvSpPr>
      <dsp:spPr>
        <a:xfrm>
          <a:off x="2162316" y="5551945"/>
          <a:ext cx="7040880" cy="121871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mbria"/>
              <a:cs typeface="Cambria"/>
            </a:rPr>
            <a:t>5. Assess Progress</a:t>
          </a:r>
        </a:p>
      </dsp:txBody>
      <dsp:txXfrm>
        <a:off x="2198011" y="5587640"/>
        <a:ext cx="5651542" cy="1147329"/>
      </dsp:txXfrm>
    </dsp:sp>
    <dsp:sp modelId="{D29BA683-980F-7E43-A85D-3AF4DD675770}">
      <dsp:nvSpPr>
        <dsp:cNvPr id="0" name=""/>
        <dsp:cNvSpPr/>
      </dsp:nvSpPr>
      <dsp:spPr>
        <a:xfrm>
          <a:off x="6307908" y="890342"/>
          <a:ext cx="792167" cy="792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  <a:latin typeface="Cambria"/>
            <a:cs typeface="Cambria"/>
          </a:endParaRPr>
        </a:p>
      </dsp:txBody>
      <dsp:txXfrm>
        <a:off x="6486146" y="890342"/>
        <a:ext cx="435691" cy="596106"/>
      </dsp:txXfrm>
    </dsp:sp>
    <dsp:sp modelId="{A7F769E8-B6E7-D545-A1D5-AF74767D537A}">
      <dsp:nvSpPr>
        <dsp:cNvPr id="0" name=""/>
        <dsp:cNvSpPr/>
      </dsp:nvSpPr>
      <dsp:spPr>
        <a:xfrm>
          <a:off x="6833688" y="2278328"/>
          <a:ext cx="792167" cy="792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  <a:latin typeface="Cambria"/>
            <a:cs typeface="Cambria"/>
          </a:endParaRPr>
        </a:p>
      </dsp:txBody>
      <dsp:txXfrm>
        <a:off x="7011926" y="2278328"/>
        <a:ext cx="435691" cy="596106"/>
      </dsp:txXfrm>
    </dsp:sp>
    <dsp:sp modelId="{3D987FB3-9DCD-0849-9B2D-5A93AAF0E66D}">
      <dsp:nvSpPr>
        <dsp:cNvPr id="0" name=""/>
        <dsp:cNvSpPr/>
      </dsp:nvSpPr>
      <dsp:spPr>
        <a:xfrm>
          <a:off x="7359468" y="3646003"/>
          <a:ext cx="792167" cy="792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  <a:latin typeface="Cambria"/>
            <a:cs typeface="Cambria"/>
          </a:endParaRPr>
        </a:p>
      </dsp:txBody>
      <dsp:txXfrm>
        <a:off x="7537706" y="3646003"/>
        <a:ext cx="435691" cy="596106"/>
      </dsp:txXfrm>
    </dsp:sp>
    <dsp:sp modelId="{EBC37185-3D5A-4C4C-84C2-0A9FF45D72E3}">
      <dsp:nvSpPr>
        <dsp:cNvPr id="0" name=""/>
        <dsp:cNvSpPr/>
      </dsp:nvSpPr>
      <dsp:spPr>
        <a:xfrm>
          <a:off x="7885248" y="5047530"/>
          <a:ext cx="792167" cy="7921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rgbClr val="000000"/>
            </a:solidFill>
            <a:latin typeface="Cambria"/>
            <a:cs typeface="Cambria"/>
          </a:endParaRPr>
        </a:p>
      </dsp:txBody>
      <dsp:txXfrm>
        <a:off x="8063486" y="5047530"/>
        <a:ext cx="435691" cy="5961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9550-9004-684C-80AF-9F81A1A08E29}">
      <dsp:nvSpPr>
        <dsp:cNvPr id="0" name=""/>
        <dsp:cNvSpPr/>
      </dsp:nvSpPr>
      <dsp:spPr>
        <a:xfrm>
          <a:off x="8358" y="1302193"/>
          <a:ext cx="2498273" cy="1498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2261" y="1346096"/>
        <a:ext cx="2410467" cy="1411158"/>
      </dsp:txXfrm>
    </dsp:sp>
    <dsp:sp modelId="{D3E8BBC5-EA7F-EB41-958C-97F5F5E0F6BA}">
      <dsp:nvSpPr>
        <dsp:cNvPr id="0" name=""/>
        <dsp:cNvSpPr/>
      </dsp:nvSpPr>
      <dsp:spPr>
        <a:xfrm>
          <a:off x="2756459" y="1741890"/>
          <a:ext cx="529634" cy="619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56459" y="1865804"/>
        <a:ext cx="370744" cy="371743"/>
      </dsp:txXfrm>
    </dsp:sp>
    <dsp:sp modelId="{33173DDB-7DCE-5A4B-866F-D570E8817F58}">
      <dsp:nvSpPr>
        <dsp:cNvPr id="0" name=""/>
        <dsp:cNvSpPr/>
      </dsp:nvSpPr>
      <dsp:spPr>
        <a:xfrm>
          <a:off x="3505941" y="1302193"/>
          <a:ext cx="2498273" cy="1498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549844" y="1346096"/>
        <a:ext cx="2410467" cy="1411158"/>
      </dsp:txXfrm>
    </dsp:sp>
    <dsp:sp modelId="{5B1C35FA-2F31-794D-9DAC-BAD7493AFE35}">
      <dsp:nvSpPr>
        <dsp:cNvPr id="0" name=""/>
        <dsp:cNvSpPr/>
      </dsp:nvSpPr>
      <dsp:spPr>
        <a:xfrm>
          <a:off x="6254042" y="1741890"/>
          <a:ext cx="529634" cy="619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54042" y="1865804"/>
        <a:ext cx="370744" cy="371743"/>
      </dsp:txXfrm>
    </dsp:sp>
    <dsp:sp modelId="{4ABDE99A-72B3-F843-91F3-8ED98A55CBA6}">
      <dsp:nvSpPr>
        <dsp:cNvPr id="0" name=""/>
        <dsp:cNvSpPr/>
      </dsp:nvSpPr>
      <dsp:spPr>
        <a:xfrm>
          <a:off x="7003524" y="1302193"/>
          <a:ext cx="2498273" cy="14989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047427" y="1346096"/>
        <a:ext cx="2410467" cy="1411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262B9-9B95-4F60-8E32-7B63A536BFB8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5AA9-8C4D-440F-8BD9-9EE0F1D1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2FA0-0BEE-9E4E-97B0-6D85F2D387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Jess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4A315DB-1C3C-8E49-816F-CA25946BC46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8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Jess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2E3ABA-BE4D-B74D-8677-9512E9FC769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Jess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755C5A-C172-D244-BE9B-14D3AA9B78C3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B056615-9F7E-F742-8F5B-631B2955849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Mike – Quick Overview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26F70D7-6FDD-A74B-9193-4A91DD99A0E8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4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Show EXAMPLE! Ions powerpoint </a:t>
            </a:r>
            <a:r>
              <a:rPr lang="is-IS">
                <a:latin typeface="Calibri" charset="0"/>
              </a:rPr>
              <a:t>… show how to use screen cast SAYING EDIT</a:t>
            </a:r>
            <a:endParaRPr lang="en-US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3762098-285A-504D-87F4-8B562EEB920B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B056615-9F7E-F742-8F5B-631B2955849A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8585E69-C10F-FE41-9B10-9411A3D9CFA7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0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5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1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8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F219-C8DC-45D7-B14E-89706F1BBCB2}" type="datetimeFigureOut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8C99-55A6-49AF-846C-7852F8F3C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m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chemisme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reecatomatic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hyperlink" Target="mailto:chemisme@gmail.com" TargetMode="External"/><Relationship Id="rId4" Type="http://schemas.openxmlformats.org/officeDocument/2006/relationships/hyperlink" Target="http://www.chemism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2774" y="650884"/>
            <a:ext cx="6593681" cy="1953171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           the Script on Flipped Classroom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200" y="3698626"/>
            <a:ext cx="4114800" cy="271913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Kristen Drury</a:t>
            </a:r>
          </a:p>
          <a:p>
            <a:pPr algn="ctr"/>
            <a:r>
              <a:rPr lang="en-US" dirty="0"/>
              <a:t>William Floyd High School, NY</a:t>
            </a:r>
          </a:p>
          <a:p>
            <a:pPr algn="ctr"/>
            <a:r>
              <a:rPr lang="en-US" dirty="0"/>
              <a:t>AP, Honors, General Chemistry</a:t>
            </a:r>
            <a:br>
              <a:rPr lang="en-US" dirty="0"/>
            </a:br>
            <a:r>
              <a:rPr lang="en-US" dirty="0"/>
              <a:t>LIMT 2014-2018</a:t>
            </a:r>
          </a:p>
          <a:p>
            <a:pPr algn="ctr"/>
            <a:r>
              <a:rPr lang="en-US" dirty="0">
                <a:hlinkClick r:id="rId3"/>
              </a:rPr>
              <a:t>www.chemisme.com</a:t>
            </a:r>
            <a:endParaRPr lang="en-US" dirty="0"/>
          </a:p>
          <a:p>
            <a:pPr algn="ctr"/>
            <a:r>
              <a:rPr lang="en-US" dirty="0">
                <a:hlinkClick r:id="rId4"/>
              </a:rPr>
              <a:t>chemisme@gmail.com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@</a:t>
            </a:r>
            <a:r>
              <a:rPr lang="en-US" dirty="0" err="1"/>
              <a:t>APChemIsMe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>
            <a:off x="3756039" y="833900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Narrow" panose="020B0606020202030204" pitchFamily="34" charset="0"/>
              </a:rPr>
              <a:t> FLIP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58388"/>
            <a:ext cx="2700670" cy="3599612"/>
          </a:xfrm>
          <a:prstGeom prst="rect">
            <a:avLst/>
          </a:prstGeom>
        </p:spPr>
      </p:pic>
      <p:pic>
        <p:nvPicPr>
          <p:cNvPr id="1026" name="Picture 2" descr="Twitter icon: bl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930" y="6079700"/>
            <a:ext cx="904571" cy="9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1265"/>
            <a:ext cx="7429499" cy="1478570"/>
          </a:xfrm>
        </p:spPr>
        <p:txBody>
          <a:bodyPr/>
          <a:lstStyle/>
          <a:p>
            <a:r>
              <a:rPr lang="en-US" dirty="0"/>
              <a:t>Small Bundles of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28750" y="2567282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4FD093"/>
                </a:solidFill>
              </a:rPr>
              <a:t>General Chemistry</a:t>
            </a:r>
          </a:p>
          <a:p>
            <a:pPr marL="457200" indent="-457200">
              <a:buAutoNum type="arabicPeriod"/>
            </a:pPr>
            <a:r>
              <a:rPr lang="en-US" dirty="0"/>
              <a:t>Rutherford Theory</a:t>
            </a:r>
          </a:p>
          <a:p>
            <a:pPr marL="457200" indent="-457200">
              <a:buAutoNum type="arabicPeriod"/>
            </a:pPr>
            <a:r>
              <a:rPr lang="en-US" dirty="0"/>
              <a:t>Subatomic Particles</a:t>
            </a:r>
          </a:p>
          <a:p>
            <a:pPr marL="457200" indent="-457200">
              <a:buAutoNum type="arabicPeriod"/>
            </a:pPr>
            <a:r>
              <a:rPr lang="en-US" dirty="0"/>
              <a:t>Ions </a:t>
            </a:r>
          </a:p>
          <a:p>
            <a:pPr marL="457200" indent="-457200">
              <a:buAutoNum type="arabicPeriod"/>
            </a:pPr>
            <a:r>
              <a:rPr lang="en-US" dirty="0"/>
              <a:t>Isotopes </a:t>
            </a:r>
          </a:p>
          <a:p>
            <a:pPr marL="457200" indent="-457200">
              <a:buAutoNum type="arabicPeriod"/>
            </a:pPr>
            <a:r>
              <a:rPr lang="en-US" dirty="0"/>
              <a:t>Atomic Mass </a:t>
            </a:r>
            <a:r>
              <a:rPr lang="en-US" dirty="0" err="1"/>
              <a:t>Calcuations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Bohr Lewis</a:t>
            </a:r>
          </a:p>
          <a:p>
            <a:pPr marL="457200" indent="-457200">
              <a:buAutoNum type="arabicPeriod"/>
            </a:pPr>
            <a:r>
              <a:rPr lang="en-US" dirty="0"/>
              <a:t>Bright Line Spectra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60854" y="2370137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1"/>
                </a:solidFill>
              </a:rPr>
              <a:t>AP Chemistry</a:t>
            </a:r>
          </a:p>
          <a:p>
            <a:pPr marL="457200" indent="-457200">
              <a:buAutoNum type="arabicPeriod"/>
            </a:pPr>
            <a:r>
              <a:rPr lang="en-US" dirty="0"/>
              <a:t>Configurations Intro</a:t>
            </a:r>
          </a:p>
          <a:p>
            <a:pPr marL="457200" indent="-457200">
              <a:buAutoNum type="arabicPeriod"/>
            </a:pPr>
            <a:r>
              <a:rPr lang="en-US" dirty="0"/>
              <a:t>Configurations II</a:t>
            </a:r>
          </a:p>
          <a:p>
            <a:pPr marL="457200" indent="-457200">
              <a:buAutoNum type="arabicPeriod"/>
            </a:pPr>
            <a:r>
              <a:rPr lang="en-US" dirty="0"/>
              <a:t>PES</a:t>
            </a:r>
          </a:p>
          <a:p>
            <a:pPr marL="457200" indent="-457200">
              <a:buAutoNum type="arabicPeriod"/>
            </a:pPr>
            <a:r>
              <a:rPr lang="en-US" dirty="0"/>
              <a:t>Isotopes and Mass Spec</a:t>
            </a:r>
          </a:p>
          <a:p>
            <a:pPr marL="457200" indent="-457200">
              <a:buAutoNum type="arabicPeriod"/>
            </a:pPr>
            <a:r>
              <a:rPr lang="en-US" dirty="0"/>
              <a:t>Light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D5F-C67F-E642-BE31-E66AD9D24A96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379722" y="1023259"/>
            <a:ext cx="9646780" cy="125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Choose 1-3 small objectives per lesson, 10 min max</a:t>
            </a:r>
          </a:p>
          <a:p>
            <a:r>
              <a:rPr lang="en-US" sz="2800" u="sng" dirty="0"/>
              <a:t>Examples</a:t>
            </a:r>
            <a:r>
              <a:rPr lang="en-US" sz="2800" dirty="0"/>
              <a:t>: Atomic Structure Outline</a:t>
            </a:r>
          </a:p>
        </p:txBody>
      </p:sp>
    </p:spTree>
    <p:extLst>
      <p:ext uri="{BB962C8B-B14F-4D97-AF65-F5344CB8AC3E}">
        <p14:creationId xmlns:p14="http://schemas.microsoft.com/office/powerpoint/2010/main" val="266571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Why </a:t>
            </a: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EDpuzzle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1" y="1412776"/>
            <a:ext cx="10196623" cy="49251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Cambria Math" charset="0"/>
                <a:cs typeface="Cambria Math" charset="0"/>
              </a:rPr>
              <a:t>Every student has a log in.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Cambria Math" charset="0"/>
                <a:cs typeface="Cambria Math" charset="0"/>
              </a:rPr>
              <a:t>Tracks students: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ambria Math" charset="0"/>
                <a:cs typeface="Cambria Math" charset="0"/>
              </a:rPr>
              <a:t>When they watch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latin typeface="Cambria Math" charset="0"/>
                <a:cs typeface="Cambria Math" charset="0"/>
              </a:rPr>
              <a:t>How many times they watch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Cambria Math" charset="0"/>
                <a:cs typeface="Cambria Math" charset="0"/>
              </a:rPr>
              <a:t>Skipping is prevented.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Cambria Math" charset="0"/>
                <a:cs typeface="Cambria Math" charset="0"/>
              </a:rPr>
              <a:t>An app is available for phones and tablets.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latin typeface="Cambria Math" charset="0"/>
                <a:cs typeface="Cambria Math" charset="0"/>
              </a:rPr>
              <a:t>Assess your students prior to class to drive class instruction.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976939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sk-SK"/>
              <a:t> </a:t>
            </a:r>
            <a:endParaRPr lang="en-US"/>
          </a:p>
        </p:txBody>
      </p:sp>
      <p:pic>
        <p:nvPicPr>
          <p:cNvPr id="6" name="Picture 2" descr="Edpuzzle - ILTPP">
            <a:extLst>
              <a:ext uri="{FF2B5EF4-FFF2-40B4-BE49-F238E27FC236}">
                <a16:creationId xmlns:a16="http://schemas.microsoft.com/office/drawing/2014/main" id="{E077E87E-0ACA-2748-9B2F-A3704781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93" y="136525"/>
            <a:ext cx="5211652" cy="23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0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Upload Your Own Video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9" t="9284" r="2554" b="6012"/>
          <a:stretch/>
        </p:blipFill>
        <p:spPr>
          <a:xfrm>
            <a:off x="1520456" y="1594883"/>
            <a:ext cx="8612372" cy="4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29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33"/>
            <a:ext cx="7832725" cy="7647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Other Videos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" t="9287" r="1984" b="3888"/>
          <a:stretch/>
        </p:blipFill>
        <p:spPr>
          <a:xfrm>
            <a:off x="1360967" y="1679944"/>
            <a:ext cx="8559210" cy="42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3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0" y="-21265"/>
            <a:ext cx="11759287" cy="1478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/>
                <a:cs typeface="Cambria"/>
              </a:rPr>
              <a:t>You can edit the length of those videos, add voice overs, and add questions to any point in the video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5" t="9114" r="428" b="10739"/>
          <a:stretch/>
        </p:blipFill>
        <p:spPr>
          <a:xfrm>
            <a:off x="1089997" y="1605517"/>
            <a:ext cx="9643731" cy="43810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8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33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Free Response Questions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537" t="19377" r="4139" b="32242"/>
          <a:stretch/>
        </p:blipFill>
        <p:spPr>
          <a:xfrm>
            <a:off x="2348465" y="1467936"/>
            <a:ext cx="5434568" cy="41869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49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Multiple Choice Questions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263" t="21576" r="4138" b="3652"/>
          <a:stretch/>
        </p:blipFill>
        <p:spPr>
          <a:xfrm>
            <a:off x="2923953" y="1533360"/>
            <a:ext cx="4391247" cy="51881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924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Save and Upload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12" t="8659" r="4138" b="4154"/>
          <a:stretch/>
        </p:blipFill>
        <p:spPr>
          <a:xfrm>
            <a:off x="797441" y="1807535"/>
            <a:ext cx="7178713" cy="379582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46121" y="1963862"/>
            <a:ext cx="3832465" cy="4392488"/>
          </a:xfrm>
        </p:spPr>
        <p:txBody>
          <a:bodyPr>
            <a:noAutofit/>
          </a:bodyPr>
          <a:lstStyle/>
          <a:p>
            <a:r>
              <a:rPr lang="en-US" dirty="0"/>
              <a:t>Auto-Saved</a:t>
            </a:r>
          </a:p>
          <a:p>
            <a:r>
              <a:rPr lang="en-US" dirty="0"/>
              <a:t>Choose classes </a:t>
            </a:r>
          </a:p>
          <a:p>
            <a:r>
              <a:rPr lang="en-US" dirty="0"/>
              <a:t>Prevent Skipping</a:t>
            </a:r>
          </a:p>
          <a:p>
            <a:r>
              <a:rPr lang="en-US" dirty="0"/>
              <a:t>Turn on CCs</a:t>
            </a:r>
          </a:p>
          <a:p>
            <a:r>
              <a:rPr lang="en-US" dirty="0"/>
              <a:t>Assign start and due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8397-8D43-B24F-B0B5-52706C535C3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52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Assess Progress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9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Assess Progress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4" t="9216"/>
          <a:stretch/>
        </p:blipFill>
        <p:spPr>
          <a:xfrm>
            <a:off x="435935" y="2243469"/>
            <a:ext cx="7699046" cy="39502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3" t="9883" r="20914" b="3994"/>
          <a:stretch/>
        </p:blipFill>
        <p:spPr>
          <a:xfrm>
            <a:off x="6390168" y="163840"/>
            <a:ext cx="5603357" cy="34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69" y="1825625"/>
            <a:ext cx="11600121" cy="4351338"/>
          </a:xfrm>
        </p:spPr>
        <p:txBody>
          <a:bodyPr/>
          <a:lstStyle/>
          <a:p>
            <a:r>
              <a:rPr lang="en-US" dirty="0"/>
              <a:t>I have been flipping my classroom since 2012</a:t>
            </a:r>
          </a:p>
          <a:p>
            <a:r>
              <a:rPr lang="en-US" dirty="0"/>
              <a:t>Started using PowerPoint, screen recorder (</a:t>
            </a:r>
            <a:r>
              <a:rPr lang="en-US" dirty="0" err="1">
                <a:hlinkClick r:id="rId2"/>
              </a:rPr>
              <a:t>Screencastomatic</a:t>
            </a:r>
            <a:r>
              <a:rPr lang="en-US" dirty="0"/>
              <a:t>) and YouTube!</a:t>
            </a:r>
          </a:p>
          <a:p>
            <a:r>
              <a:rPr lang="en-US" dirty="0"/>
              <a:t>Using </a:t>
            </a:r>
            <a:r>
              <a:rPr lang="en-US" dirty="0" err="1"/>
              <a:t>EdPuzzle</a:t>
            </a:r>
            <a:r>
              <a:rPr lang="en-US" dirty="0"/>
              <a:t> since 2014</a:t>
            </a:r>
          </a:p>
          <a:p>
            <a:endParaRPr lang="en-US" dirty="0"/>
          </a:p>
        </p:txBody>
      </p:sp>
      <p:pic>
        <p:nvPicPr>
          <p:cNvPr id="1026" name="Picture 2" descr="Edpuzzle - ILTPP">
            <a:extLst>
              <a:ext uri="{FF2B5EF4-FFF2-40B4-BE49-F238E27FC236}">
                <a16:creationId xmlns:a16="http://schemas.microsoft.com/office/drawing/2014/main" id="{A3D0D5AC-5CDB-9F4C-98C1-7CB560C3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1" y="3036867"/>
            <a:ext cx="8508642" cy="38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79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Assess 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6" t="29883" r="18905" b="6586"/>
          <a:stretch/>
        </p:blipFill>
        <p:spPr>
          <a:xfrm>
            <a:off x="372138" y="1158949"/>
            <a:ext cx="6209415" cy="276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20" t="19529" r="56692" b="5022"/>
          <a:stretch/>
        </p:blipFill>
        <p:spPr>
          <a:xfrm>
            <a:off x="6953691" y="2349796"/>
            <a:ext cx="4189231" cy="43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265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Typical Lesson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21</a:t>
            </a:fld>
            <a:endParaRPr lang="es-E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9932779"/>
              </p:ext>
            </p:extLst>
          </p:nvPr>
        </p:nvGraphicFramePr>
        <p:xfrm>
          <a:off x="1892595" y="1173199"/>
          <a:ext cx="9631326" cy="5548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79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412777"/>
            <a:ext cx="7429500" cy="285273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Part 2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/>
              <a:t>Now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FFF9-CAF3-0B46-B04A-97C9377EAE8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125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Activity before Concept, Concept before Vocabulary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5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69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Typical Lesson 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24</a:t>
            </a:fld>
            <a:endParaRPr lang="es-E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5198478"/>
              </p:ext>
            </p:extLst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610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In class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Inquiry lab</a:t>
            </a:r>
          </a:p>
          <a:p>
            <a:r>
              <a:rPr lang="en-US" dirty="0"/>
              <a:t>Inquiry Modeling Activity</a:t>
            </a:r>
          </a:p>
          <a:p>
            <a:r>
              <a:rPr lang="en-US" dirty="0"/>
              <a:t>Driving Question Boards/ QFT</a:t>
            </a:r>
          </a:p>
          <a:p>
            <a:r>
              <a:rPr lang="en-US" dirty="0"/>
              <a:t>POGIL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24A6342-4AD5-284E-979C-9BBE80DC55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15229"/>
              </p:ext>
            </p:extLst>
          </p:nvPr>
        </p:nvGraphicFramePr>
        <p:xfrm>
          <a:off x="5984383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58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Active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Labs</a:t>
            </a:r>
          </a:p>
          <a:p>
            <a:r>
              <a:rPr lang="en-US" dirty="0"/>
              <a:t>New problems</a:t>
            </a:r>
          </a:p>
          <a:p>
            <a:r>
              <a:rPr lang="en-US" dirty="0"/>
              <a:t>Simulations</a:t>
            </a:r>
          </a:p>
          <a:p>
            <a:r>
              <a:rPr lang="en-US" dirty="0"/>
              <a:t>Argumentation sessions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06C721-BC6D-F147-BF98-160D2D3A1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939122"/>
              </p:ext>
            </p:extLst>
          </p:nvPr>
        </p:nvGraphicFramePr>
        <p:xfrm>
          <a:off x="5837350" y="11265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445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Formative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Now/Ticket Out</a:t>
            </a:r>
          </a:p>
          <a:p>
            <a:r>
              <a:rPr lang="en-US" dirty="0"/>
              <a:t>Student presentations</a:t>
            </a:r>
          </a:p>
          <a:p>
            <a:r>
              <a:rPr lang="en-US" dirty="0"/>
              <a:t>Lab CER summaries</a:t>
            </a:r>
          </a:p>
          <a:p>
            <a:r>
              <a:rPr lang="en-US" dirty="0"/>
              <a:t>Student generated videos</a:t>
            </a:r>
          </a:p>
          <a:p>
            <a:r>
              <a:rPr lang="en-US" dirty="0"/>
              <a:t>Small quizzes</a:t>
            </a:r>
          </a:p>
          <a:p>
            <a:r>
              <a:rPr lang="en-US" dirty="0"/>
              <a:t>Reflections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586DDA5-E76A-FC47-B458-6C49E8FA14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073795"/>
              </p:ext>
            </p:extLst>
          </p:nvPr>
        </p:nvGraphicFramePr>
        <p:xfrm>
          <a:off x="5585138" y="13255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437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Flipped Videos</a:t>
            </a:r>
          </a:p>
        </p:txBody>
      </p:sp>
      <p:pic>
        <p:nvPicPr>
          <p:cNvPr id="2050" name="Picture 2" descr="POGIL | Additional Resourc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r="19372"/>
          <a:stretch/>
        </p:blipFill>
        <p:spPr bwMode="auto">
          <a:xfrm>
            <a:off x="7892131" y="3271234"/>
            <a:ext cx="3376734" cy="319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34443"/>
              </p:ext>
            </p:extLst>
          </p:nvPr>
        </p:nvGraphicFramePr>
        <p:xfrm>
          <a:off x="0" y="124243"/>
          <a:ext cx="8128000" cy="438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203F59-3E17-E946-920F-2529915C5393}"/>
              </a:ext>
            </a:extLst>
          </p:cNvPr>
          <p:cNvSpPr txBox="1"/>
          <p:nvPr/>
        </p:nvSpPr>
        <p:spPr>
          <a:xfrm>
            <a:off x="3308487" y="5254580"/>
            <a:ext cx="6272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Learning Cycle</a:t>
            </a:r>
          </a:p>
        </p:txBody>
      </p:sp>
    </p:spTree>
    <p:extLst>
      <p:ext uri="{BB962C8B-B14F-4D97-AF65-F5344CB8AC3E}">
        <p14:creationId xmlns:p14="http://schemas.microsoft.com/office/powerpoint/2010/main" val="287085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412777"/>
            <a:ext cx="7429500" cy="285273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Part 3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/>
              <a:t>How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FFF9-CAF3-0B46-B04A-97C9377EAE86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1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412777"/>
            <a:ext cx="7429500" cy="285273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Part 1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/>
              <a:t>Early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FFF9-CAF3-0B46-B04A-97C9377EAE8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380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1524000" y="1"/>
          <a:ext cx="9144000" cy="677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940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0529516"/>
              </p:ext>
            </p:extLst>
          </p:nvPr>
        </p:nvGraphicFramePr>
        <p:xfrm>
          <a:off x="1700961" y="1233860"/>
          <a:ext cx="9510157" cy="41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2" name="Title 1"/>
          <p:cNvSpPr txBox="1">
            <a:spLocks/>
          </p:cNvSpPr>
          <p:nvPr/>
        </p:nvSpPr>
        <p:spPr bwMode="auto">
          <a:xfrm>
            <a:off x="1752600" y="1932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dirty="0">
                <a:latin typeface="Cambria" charset="0"/>
                <a:cs typeface="Cambria" charset="0"/>
              </a:rPr>
              <a:t>Tools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0016" y="508518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Hyperlinked and Free!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64979" y="3994039"/>
            <a:ext cx="1224136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589935" y="4047211"/>
            <a:ext cx="855712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023992" y="4797152"/>
            <a:ext cx="3456384" cy="10801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4DD5F-C67F-E642-BE31-E66AD9D24A96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818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0"/>
            <a:ext cx="956466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1. Create &amp;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952" y="980730"/>
            <a:ext cx="9837360" cy="6480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PowerPoint/Keynote/</a:t>
            </a:r>
            <a:r>
              <a:rPr lang="en-US" dirty="0" err="1">
                <a:latin typeface="Cambria Math" charset="0"/>
                <a:ea typeface="Cambria Math" charset="0"/>
                <a:cs typeface="Cambria Math" charset="0"/>
              </a:rPr>
              <a:t>Prezi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  <a:sym typeface="Wingdings"/>
              </a:rPr>
              <a:t>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 Record using Screencast-o-Matic</a:t>
            </a:r>
          </a:p>
        </p:txBody>
      </p:sp>
      <p:pic>
        <p:nvPicPr>
          <p:cNvPr id="4" name="Picture 3" descr="Screen Shot 2017-10-02 at 5.23.2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2" y="1479700"/>
            <a:ext cx="9573792" cy="48766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72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2 at 5.29.5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b="7626"/>
          <a:stretch>
            <a:fillRect/>
          </a:stretch>
        </p:blipFill>
        <p:spPr>
          <a:xfrm>
            <a:off x="1318304" y="448088"/>
            <a:ext cx="9510896" cy="4533936"/>
          </a:xfrm>
        </p:spPr>
      </p:pic>
      <p:pic>
        <p:nvPicPr>
          <p:cNvPr id="5" name="Picture 4" descr="Screen Shot 2017-10-02 at 5.30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04" y="5420088"/>
            <a:ext cx="9238864" cy="7063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2358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2 at 5.31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" r="-441"/>
          <a:stretch/>
        </p:blipFill>
        <p:spPr>
          <a:xfrm>
            <a:off x="1484040" y="0"/>
            <a:ext cx="8976696" cy="618214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08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5" y="7262"/>
            <a:ext cx="7429499" cy="1478570"/>
          </a:xfrm>
        </p:spPr>
        <p:txBody>
          <a:bodyPr/>
          <a:lstStyle/>
          <a:p>
            <a:r>
              <a:rPr lang="en-US" dirty="0"/>
              <a:t>2. Upload to Platform</a:t>
            </a:r>
          </a:p>
        </p:txBody>
      </p:sp>
      <p:pic>
        <p:nvPicPr>
          <p:cNvPr id="6" name="Content Placeholder 5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535" r="-72535"/>
          <a:stretch>
            <a:fillRect/>
          </a:stretch>
        </p:blipFill>
        <p:spPr>
          <a:xfrm>
            <a:off x="3503713" y="1628800"/>
            <a:ext cx="8705945" cy="4150208"/>
          </a:xfrm>
        </p:spPr>
      </p:pic>
      <p:pic>
        <p:nvPicPr>
          <p:cNvPr id="7" name="Content Placeholder 3" descr="edpuzzle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1628801"/>
            <a:ext cx="2771702" cy="27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24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3. Edit</a:t>
            </a:r>
            <a:r>
              <a:rPr lang="mr-IN" dirty="0">
                <a:latin typeface="Cambria"/>
                <a:cs typeface="Cambria"/>
              </a:rPr>
              <a:t>…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36</a:t>
            </a:fld>
            <a:endParaRPr lang="es-E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4533E26-0A14-234F-A896-8100BE8B7A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" t="9114" r="428" b="10739"/>
          <a:stretch/>
        </p:blipFill>
        <p:spPr>
          <a:xfrm>
            <a:off x="1089997" y="1605517"/>
            <a:ext cx="9643731" cy="43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" y="6214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Crop</a:t>
            </a:r>
          </a:p>
        </p:txBody>
      </p:sp>
      <p:pic>
        <p:nvPicPr>
          <p:cNvPr id="4" name="Content Placeholder 3" descr="Screen Shot 2017-10-02 at 5.56.4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6" b="10957"/>
          <a:stretch/>
        </p:blipFill>
        <p:spPr>
          <a:xfrm>
            <a:off x="2855641" y="1556792"/>
            <a:ext cx="6836341" cy="3744416"/>
          </a:xfrm>
        </p:spPr>
      </p:pic>
      <p:sp>
        <p:nvSpPr>
          <p:cNvPr id="5" name="Oval 4"/>
          <p:cNvSpPr/>
          <p:nvPr/>
        </p:nvSpPr>
        <p:spPr>
          <a:xfrm>
            <a:off x="3287688" y="4437112"/>
            <a:ext cx="936104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84032" y="4365104"/>
            <a:ext cx="936104" cy="93610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148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83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Add an Audio Note</a:t>
            </a:r>
          </a:p>
        </p:txBody>
      </p:sp>
      <p:pic>
        <p:nvPicPr>
          <p:cNvPr id="4" name="Content Placeholder 3" descr="Screen Shot 2017-10-02 at 5.56.5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" b="4095"/>
          <a:stretch/>
        </p:blipFill>
        <p:spPr>
          <a:xfrm>
            <a:off x="2927648" y="1700808"/>
            <a:ext cx="7069460" cy="370700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519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57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And Embed Questions</a:t>
            </a:r>
          </a:p>
        </p:txBody>
      </p:sp>
      <p:pic>
        <p:nvPicPr>
          <p:cNvPr id="4" name="Content Placeholder 3" descr="Screen Shot 2017-10-02 at 5.57.0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" b="4587"/>
          <a:stretch/>
        </p:blipFill>
        <p:spPr>
          <a:xfrm>
            <a:off x="2567608" y="1628800"/>
            <a:ext cx="7429500" cy="39173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18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5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latin typeface="Cambria" charset="0"/>
                <a:cs typeface="Cambria" charset="0"/>
              </a:rPr>
              <a:t>The “Flipped Lesson” Hook: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362" y="1102704"/>
            <a:ext cx="6997451" cy="751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Cambria" charset="0"/>
                <a:cs typeface="Cambria" charset="0"/>
              </a:rPr>
              <a:t>Reverses the roles of homework &amp; lecture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TextBox 3"/>
          <p:cNvSpPr txBox="1"/>
          <p:nvPr/>
        </p:nvSpPr>
        <p:spPr>
          <a:xfrm>
            <a:off x="6788641" y="2935845"/>
            <a:ext cx="36439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Cambria" charset="0"/>
                <a:ea typeface="ＭＳ Ｐゴシック" charset="0"/>
                <a:cs typeface="Cambria" charset="0"/>
              </a:rPr>
              <a:t>Take notes and practice introductory problem 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2362" y="2979609"/>
            <a:ext cx="3600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latin typeface="Cambria" charset="0"/>
                <a:ea typeface="ＭＳ Ｐゴシック" charset="0"/>
                <a:cs typeface="Cambria" charset="0"/>
              </a:rPr>
              <a:t>Review concepts and practice difficult problem sets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8516" y="2285315"/>
            <a:ext cx="292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7894" y="2285315"/>
            <a:ext cx="3291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4FD093"/>
                </a:solidFill>
              </a:rPr>
              <a:t>Classwork</a:t>
            </a:r>
          </a:p>
        </p:txBody>
      </p:sp>
    </p:spTree>
    <p:extLst>
      <p:ext uri="{BB962C8B-B14F-4D97-AF65-F5344CB8AC3E}">
        <p14:creationId xmlns:p14="http://schemas.microsoft.com/office/powerpoint/2010/main" val="97764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542E-6 -3.08013E-6 L 0.10324 0.07133 C 0.12493 0.08731 0.15721 0.09634 0.19122 0.09634 C 0.22974 0.09634 0.26045 0.08731 0.28214 0.07133 L 0.38556 -3.0801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8" y="48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1042 L -0.12077 -0.08082 C -0.14368 -0.10074 -0.17838 -0.11209 -0.21448 -0.11209 C -0.25577 -0.11209 -0.28874 -0.10074 -0.31165 -0.08082 L -0.42183 0.01042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0" y="-6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Free Response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40</a:t>
            </a:fld>
            <a:endParaRPr lang="es-E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2F73774-CCDD-3D44-99AB-B8CE52F9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37" t="19377" r="4139" b="32242"/>
          <a:stretch/>
        </p:blipFill>
        <p:spPr>
          <a:xfrm>
            <a:off x="2971317" y="1335527"/>
            <a:ext cx="5434568" cy="41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0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Multiple Choice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41</a:t>
            </a:fld>
            <a:endParaRPr lang="es-E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644B9BE-B53C-D54A-9743-0BFC2ADF2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263" t="21576" r="4138" b="3652"/>
          <a:stretch/>
        </p:blipFill>
        <p:spPr>
          <a:xfrm>
            <a:off x="2923953" y="1533360"/>
            <a:ext cx="4391247" cy="51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3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Save and Upload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112" t="8659" r="4138" b="4154"/>
          <a:stretch/>
        </p:blipFill>
        <p:spPr>
          <a:xfrm>
            <a:off x="797441" y="1807535"/>
            <a:ext cx="7178713" cy="379582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46121" y="1963862"/>
            <a:ext cx="3832465" cy="4392488"/>
          </a:xfrm>
        </p:spPr>
        <p:txBody>
          <a:bodyPr>
            <a:noAutofit/>
          </a:bodyPr>
          <a:lstStyle/>
          <a:p>
            <a:r>
              <a:rPr lang="en-US" dirty="0"/>
              <a:t>Auto-Saved</a:t>
            </a:r>
          </a:p>
          <a:p>
            <a:r>
              <a:rPr lang="en-US" dirty="0"/>
              <a:t>Choose classes </a:t>
            </a:r>
          </a:p>
          <a:p>
            <a:r>
              <a:rPr lang="en-US" dirty="0"/>
              <a:t>Prevent Skipping</a:t>
            </a:r>
          </a:p>
          <a:p>
            <a:r>
              <a:rPr lang="en-US" dirty="0"/>
              <a:t>Turn on CCs</a:t>
            </a:r>
          </a:p>
          <a:p>
            <a:r>
              <a:rPr lang="en-US" dirty="0"/>
              <a:t>Assign start and due 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8397-8D43-B24F-B0B5-52706C535C35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7192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412777"/>
            <a:ext cx="7429500" cy="285273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Part 4</a:t>
            </a:r>
            <a:br>
              <a:rPr lang="en-US" sz="8000" dirty="0">
                <a:solidFill>
                  <a:srgbClr val="FFFF00"/>
                </a:solidFill>
              </a:rPr>
            </a:br>
            <a:r>
              <a:rPr lang="en-US" sz="8000" dirty="0"/>
              <a:t>Tips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BFFF9-CAF3-0B46-B04A-97C9377EAE86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748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4200" dirty="0">
                <a:latin typeface="Cambria Math" charset="0"/>
                <a:ea typeface="Cambria Math" charset="0"/>
                <a:cs typeface="Cambria Math" charset="0"/>
              </a:rPr>
              <a:t>Recommendations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0936" y="2660903"/>
            <a:ext cx="5465064" cy="3792905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sz="2000" dirty="0">
                <a:latin typeface="Cambria Math" charset="0"/>
                <a:cs typeface="Cambria Math" charset="0"/>
              </a:rPr>
              <a:t>Use your own videos. </a:t>
            </a:r>
          </a:p>
          <a:p>
            <a:pPr lvl="1"/>
            <a:r>
              <a:rPr lang="en-US" sz="2000" dirty="0">
                <a:latin typeface="Cambria Math" charset="0"/>
                <a:cs typeface="Cambria Math" charset="0"/>
              </a:rPr>
              <a:t>Students prefer their teachers voices and methods.</a:t>
            </a:r>
          </a:p>
          <a:p>
            <a:pPr lvl="1"/>
            <a:r>
              <a:rPr lang="en-US" sz="2000" dirty="0">
                <a:latin typeface="Cambria Math" charset="0"/>
                <a:cs typeface="Cambria Math" charset="0"/>
              </a:rPr>
              <a:t> You know the video content.</a:t>
            </a:r>
          </a:p>
          <a:p>
            <a:pPr lvl="1"/>
            <a:r>
              <a:rPr lang="en-US" sz="2000" dirty="0">
                <a:latin typeface="Cambria Math" charset="0"/>
                <a:cs typeface="Cambria Math" charset="0"/>
              </a:rPr>
              <a:t>Students feel you put in the effort. </a:t>
            </a:r>
          </a:p>
          <a:p>
            <a:r>
              <a:rPr lang="en-US" sz="2000" dirty="0">
                <a:latin typeface="Cambria Math" charset="0"/>
                <a:cs typeface="Cambria Math" charset="0"/>
              </a:rPr>
              <a:t>If you use other videos, watch the whole video and edit it.</a:t>
            </a:r>
          </a:p>
          <a:p>
            <a:pPr eaLnBrk="1" hangingPunct="1"/>
            <a:r>
              <a:rPr lang="en-US" sz="2000" dirty="0">
                <a:latin typeface="Cambria Math" charset="0"/>
                <a:cs typeface="Cambria Math" charset="0"/>
              </a:rPr>
              <a:t>Model appropriate video watching techniques including note taking and time management skills. </a:t>
            </a:r>
          </a:p>
          <a:p>
            <a:pPr eaLnBrk="1" hangingPunct="1"/>
            <a:r>
              <a:rPr lang="en-US" sz="2000" dirty="0">
                <a:latin typeface="Cambria Math" charset="0"/>
                <a:cs typeface="Cambria Math" charset="0"/>
              </a:rPr>
              <a:t>Assess student notes periodically: note fill ins, checks, quizzes.</a:t>
            </a:r>
          </a:p>
          <a:p>
            <a:pPr eaLnBrk="1" hangingPunct="1"/>
            <a:endParaRPr lang="en-US" sz="1700" dirty="0">
              <a:latin typeface="Cambria Math" charset="0"/>
              <a:cs typeface="Cambria Math" charset="0"/>
            </a:endParaRPr>
          </a:p>
          <a:p>
            <a:pPr eaLnBrk="1" hangingPunct="1"/>
            <a:endParaRPr lang="en-US" sz="1700" dirty="0">
              <a:latin typeface="Arial" charset="0"/>
              <a:cs typeface="Arial" charset="0"/>
            </a:endParaRPr>
          </a:p>
        </p:txBody>
      </p:sp>
      <p:pic>
        <p:nvPicPr>
          <p:cNvPr id="5" name="Picture 2" descr="Recommended Marketing and Public Relations Activities">
            <a:extLst>
              <a:ext uri="{FF2B5EF4-FFF2-40B4-BE49-F238E27FC236}">
                <a16:creationId xmlns:a16="http://schemas.microsoft.com/office/drawing/2014/main" id="{6305612E-6722-D140-9BEF-5C90097D0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r="1734" b="-3"/>
          <a:stretch/>
        </p:blipFill>
        <p:spPr bwMode="auto">
          <a:xfrm>
            <a:off x="6145448" y="640080"/>
            <a:ext cx="536616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 smtClean="0"/>
              <a:pPr>
                <a:spcAft>
                  <a:spcPts val="600"/>
                </a:spcAft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6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200">
                <a:latin typeface="Cambria"/>
                <a:cs typeface="Cambria"/>
              </a:rPr>
              <a:t>Recommendations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5650594" cy="3827624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Cambria Math" charset="0"/>
                <a:cs typeface="Cambria Math" charset="0"/>
              </a:rPr>
              <a:t>Do not allow students to fast forward.</a:t>
            </a:r>
          </a:p>
          <a:p>
            <a:r>
              <a:rPr lang="en-US" sz="2400" dirty="0">
                <a:latin typeface="Cambria Math" charset="0"/>
                <a:cs typeface="Cambria Math" charset="0"/>
              </a:rPr>
              <a:t>Grade questions before class and use questions to create do-now or discussions.</a:t>
            </a:r>
          </a:p>
          <a:p>
            <a:r>
              <a:rPr lang="en-US" sz="2400" dirty="0">
                <a:latin typeface="Cambria Math" charset="0"/>
                <a:cs typeface="Cambria Math" charset="0"/>
              </a:rPr>
              <a:t>Grade your homework so students put effort into their work.</a:t>
            </a:r>
          </a:p>
          <a:p>
            <a:r>
              <a:rPr lang="en-US" sz="2400" dirty="0">
                <a:latin typeface="Cambria Math" charset="0"/>
                <a:cs typeface="Cambria Math" charset="0"/>
              </a:rPr>
              <a:t>Provide additional videos for practice problems and redemption points.</a:t>
            </a:r>
          </a:p>
          <a:p>
            <a:endParaRPr lang="en-US" sz="2400" dirty="0"/>
          </a:p>
        </p:txBody>
      </p:sp>
      <p:pic>
        <p:nvPicPr>
          <p:cNvPr id="9218" name="Picture 2" descr="Recommended Marketing and Public Relations Activities">
            <a:extLst>
              <a:ext uri="{FF2B5EF4-FFF2-40B4-BE49-F238E27FC236}">
                <a16:creationId xmlns:a16="http://schemas.microsoft.com/office/drawing/2014/main" id="{ED9967FA-74C6-9342-BA1B-91AB291C0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" r="2" b="287"/>
          <a:stretch/>
        </p:blipFill>
        <p:spPr bwMode="auto">
          <a:xfrm>
            <a:off x="6099048" y="707758"/>
            <a:ext cx="5458968" cy="544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/>
              <a:pPr>
                <a:spcAft>
                  <a:spcPts val="600"/>
                </a:spcAft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8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4200">
                <a:latin typeface="Cambria Math" charset="0"/>
                <a:ea typeface="Cambria Math" charset="0"/>
                <a:cs typeface="Cambria Math" charset="0"/>
              </a:rPr>
              <a:t>Recommendations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Consistently give video homework so students think about chemistry every night and know to log in. </a:t>
            </a:r>
          </a:p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Start slow: pre-labs, review, test corrections, every other unit, trade off with teachers</a:t>
            </a:r>
            <a:r>
              <a:rPr lang="mr-IN" sz="2400" dirty="0">
                <a:latin typeface="Cambria Math" charset="0"/>
                <a:cs typeface="Cambria Math" charset="0"/>
              </a:rPr>
              <a:t>…</a:t>
            </a:r>
            <a:endParaRPr lang="en-US" sz="2400" dirty="0">
              <a:latin typeface="Cambria Math" charset="0"/>
              <a:cs typeface="Cambria Math" charset="0"/>
            </a:endParaRPr>
          </a:p>
          <a:p>
            <a:pPr eaLnBrk="1" hangingPunct="1"/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8194" name="Picture 2" descr="Recommended Marketing and Public Relations Activities">
            <a:extLst>
              <a:ext uri="{FF2B5EF4-FFF2-40B4-BE49-F238E27FC236}">
                <a16:creationId xmlns:a16="http://schemas.microsoft.com/office/drawing/2014/main" id="{439EE197-EAA3-B248-88D3-105C6A87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 smtClean="0"/>
              <a:pPr>
                <a:spcAft>
                  <a:spcPts val="600"/>
                </a:spcAft>
              </a:pPr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688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latin typeface="Cambria Math" charset="0"/>
                <a:ea typeface="Cambria Math" charset="0"/>
                <a:cs typeface="Cambria Math" charset="0"/>
              </a:rPr>
              <a:t>Pitfalls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807208"/>
            <a:ext cx="5618852" cy="341071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Technology Concerns (proficiency, access, reliability) </a:t>
            </a:r>
          </a:p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Videos are too long (no more than 15 min)</a:t>
            </a:r>
          </a:p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Videos go passed the scope of the class</a:t>
            </a:r>
          </a:p>
          <a:p>
            <a:pPr eaLnBrk="1" hangingPunct="1"/>
            <a:r>
              <a:rPr lang="en-US" sz="2400" u="sng" dirty="0">
                <a:latin typeface="Cambria Math" charset="0"/>
                <a:ea typeface="ＭＳ Ｐゴシック" charset="0"/>
                <a:cs typeface="Cambria Math" charset="0"/>
              </a:rPr>
              <a:t>Don’t re-teach!</a:t>
            </a:r>
            <a:r>
              <a:rPr lang="en-US" sz="2400" dirty="0">
                <a:latin typeface="Cambria Math" charset="0"/>
                <a:ea typeface="ＭＳ Ｐゴシック" charset="0"/>
                <a:cs typeface="Cambria Math" charset="0"/>
              </a:rPr>
              <a:t> It tells students that the video wasn’t important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8FC96-B223-E940-9D03-2DE35402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208" y="1298672"/>
            <a:ext cx="5159372" cy="3732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 smtClean="0"/>
              <a:pPr>
                <a:spcAft>
                  <a:spcPts val="600"/>
                </a:spcAft>
              </a:pPr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1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>
                <a:latin typeface="Cambria Math" charset="0"/>
                <a:cs typeface="Cambria Math" charset="0"/>
              </a:rPr>
              <a:t>Worried they didn’t watch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Give open note quizzes periodically.</a:t>
            </a:r>
          </a:p>
          <a:p>
            <a:pPr eaLnBrk="1" hangingPunct="1"/>
            <a:r>
              <a:rPr lang="en-US" sz="2400" dirty="0">
                <a:latin typeface="Cambria Math" charset="0"/>
                <a:cs typeface="Cambria Math" charset="0"/>
              </a:rPr>
              <a:t>Have  students outline that topic in the textbook individually before joining group work.</a:t>
            </a:r>
          </a:p>
          <a:p>
            <a:pPr marL="0" indent="0">
              <a:buNone/>
            </a:pPr>
            <a:endParaRPr lang="en-US" sz="2400" b="1" dirty="0">
              <a:latin typeface="Cambria Math" charset="0"/>
              <a:cs typeface="Cambria Math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0F1BA-C0CA-DF4B-9362-89466175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1132984"/>
            <a:ext cx="5365375" cy="439181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 smtClean="0"/>
              <a:pPr>
                <a:spcAft>
                  <a:spcPts val="600"/>
                </a:spcAft>
              </a:pPr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569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4"/>
            <a:ext cx="7859713" cy="1162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s-IS" sz="4400" b="1" dirty="0">
                <a:solidFill>
                  <a:srgbClr val="FF0000"/>
                </a:solidFill>
                <a:latin typeface="Cambria"/>
                <a:cs typeface="Cambria"/>
              </a:rPr>
              <a:t>Questions</a:t>
            </a:r>
            <a:r>
              <a:rPr lang="is-IS" sz="3600" b="1" dirty="0">
                <a:solidFill>
                  <a:srgbClr val="FF0000"/>
                </a:solidFill>
                <a:latin typeface="Cambria"/>
                <a:cs typeface="Cambria"/>
              </a:rPr>
              <a:t>? Contact Me </a:t>
            </a:r>
            <a:r>
              <a:rPr lang="is-IS" sz="3600" b="1" dirty="0">
                <a:solidFill>
                  <a:srgbClr val="FF0000"/>
                </a:solidFill>
                <a:latin typeface="Cambria"/>
                <a:cs typeface="Cambria"/>
                <a:sym typeface="Wingdings"/>
              </a:rPr>
              <a:t> </a:t>
            </a:r>
            <a:r>
              <a:rPr lang="is-IS" sz="3600" dirty="0">
                <a:solidFill>
                  <a:srgbClr val="FF0000"/>
                </a:solidFill>
                <a:latin typeface="Cambria"/>
                <a:cs typeface="Cambria"/>
              </a:rPr>
              <a:t> </a:t>
            </a:r>
            <a:br>
              <a:rPr lang="is-IS" sz="3600" u="sng" dirty="0">
                <a:solidFill>
                  <a:srgbClr val="FFFF00"/>
                </a:solidFill>
                <a:latin typeface="Cambria"/>
                <a:cs typeface="Cambria"/>
              </a:rPr>
            </a:br>
            <a:endParaRPr lang="en-US" sz="3600" u="sng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A28F-B8FC-3543-B51E-3DDC83CCE119}" type="slidenum">
              <a:rPr lang="es-ES" smtClean="0"/>
              <a:pPr/>
              <a:t>49</a:t>
            </a:fld>
            <a:endParaRPr lang="es-ES"/>
          </a:p>
        </p:txBody>
      </p:sp>
      <p:pic>
        <p:nvPicPr>
          <p:cNvPr id="6" name="Picture 5" descr="BqRSdmXIEAAWn0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1" y="1772816"/>
            <a:ext cx="3323343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686646" y="2049461"/>
            <a:ext cx="4520610" cy="311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Kristen Drury</a:t>
            </a:r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www.chemisme.com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chemisme@gmail.com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@</a:t>
            </a:r>
            <a:r>
              <a:rPr lang="en-US" dirty="0" err="1"/>
              <a:t>APChemIsMe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406" y="3608442"/>
            <a:ext cx="902286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7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1" y="0"/>
            <a:ext cx="7429499" cy="1478570"/>
          </a:xfrm>
        </p:spPr>
        <p:txBody>
          <a:bodyPr/>
          <a:lstStyle/>
          <a:p>
            <a:pPr eaLnBrk="1" hangingPunct="1"/>
            <a:r>
              <a:rPr lang="en-US">
                <a:latin typeface="Cambria" charset="0"/>
                <a:cs typeface="Cambria" charset="0"/>
              </a:rPr>
              <a:t>Why I was convinced to flip:</a:t>
            </a:r>
            <a:endParaRPr lang="en-US" dirty="0">
              <a:latin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26" y="1578935"/>
            <a:ext cx="7429499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>
                <a:latin typeface="Cambria" charset="0"/>
                <a:cs typeface="Cambria" charset="0"/>
              </a:rPr>
              <a:t>Allows students to take control of the lecture:</a:t>
            </a:r>
          </a:p>
          <a:p>
            <a:pPr lvl="1" eaLnBrk="1" hangingPunct="1"/>
            <a:r>
              <a:rPr lang="en-US" sz="2800">
                <a:latin typeface="Cambria" charset="0"/>
                <a:ea typeface="ＭＳ Ｐゴシック" charset="0"/>
                <a:cs typeface="Cambria" charset="0"/>
              </a:rPr>
              <a:t>Watch and re-watch as many times as needed </a:t>
            </a:r>
          </a:p>
          <a:p>
            <a:pPr lvl="1" eaLnBrk="1" hangingPunct="1"/>
            <a:r>
              <a:rPr lang="en-US" sz="2800">
                <a:latin typeface="Cambria" charset="0"/>
                <a:ea typeface="ＭＳ Ｐゴシック" charset="0"/>
                <a:cs typeface="Cambria" charset="0"/>
              </a:rPr>
              <a:t>Pause and take notes, annotate slides</a:t>
            </a:r>
          </a:p>
          <a:p>
            <a:pPr lvl="1" eaLnBrk="1" hangingPunct="1"/>
            <a:r>
              <a:rPr lang="en-US" sz="2800">
                <a:latin typeface="Cambria" charset="0"/>
                <a:ea typeface="ＭＳ Ｐゴシック" charset="0"/>
                <a:cs typeface="Cambria" charset="0"/>
              </a:rPr>
              <a:t>Watch early, at any time of day</a:t>
            </a:r>
          </a:p>
          <a:p>
            <a:pPr eaLnBrk="1" hangingPunct="1"/>
            <a:r>
              <a:rPr lang="en-US">
                <a:latin typeface="Cambria" charset="0"/>
                <a:cs typeface="Cambria" charset="0"/>
              </a:rPr>
              <a:t>Allows more class time for application of chemistry: </a:t>
            </a:r>
          </a:p>
          <a:p>
            <a:pPr lvl="1"/>
            <a:r>
              <a:rPr lang="en-US" sz="2800">
                <a:latin typeface="Cambria" charset="0"/>
                <a:cs typeface="Cambria" charset="0"/>
              </a:rPr>
              <a:t>More opportunities to detect misunderstandings </a:t>
            </a:r>
          </a:p>
          <a:p>
            <a:pPr lvl="1"/>
            <a:r>
              <a:rPr lang="en-US" sz="2800">
                <a:latin typeface="Cambria" charset="0"/>
                <a:cs typeface="Cambria" charset="0"/>
              </a:rPr>
              <a:t>More labs, activities, and modeling</a:t>
            </a:r>
          </a:p>
          <a:p>
            <a:pPr eaLnBrk="1" hangingPunct="1"/>
            <a:endParaRPr lang="en-US" dirty="0">
              <a:latin typeface="Cambria" charset="0"/>
              <a:cs typeface="Cambr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4098" name="Picture 2" descr="Suni Lee nails uneven bars, dazzles during gymnastics team final | Tokyo  Olympics | NBC Sports - YouTube">
            <a:extLst>
              <a:ext uri="{FF2B5EF4-FFF2-40B4-BE49-F238E27FC236}">
                <a16:creationId xmlns:a16="http://schemas.microsoft.com/office/drawing/2014/main" id="{41606762-C932-BA42-AAAD-15B2827F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546" y="2833351"/>
            <a:ext cx="4075451" cy="22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300">
                <a:latin typeface="Cambria" charset="0"/>
                <a:cs typeface="Cambria" charset="0"/>
              </a:rPr>
              <a:t>Initial flipping misconceptions:</a:t>
            </a:r>
          </a:p>
        </p:txBody>
      </p:sp>
      <p:pic>
        <p:nvPicPr>
          <p:cNvPr id="2050" name="Picture 2" descr="3 Common Misconceptions About Car Insurance">
            <a:extLst>
              <a:ext uri="{FF2B5EF4-FFF2-40B4-BE49-F238E27FC236}">
                <a16:creationId xmlns:a16="http://schemas.microsoft.com/office/drawing/2014/main" id="{54EC800D-BF3C-F24E-A728-BBC69F2CE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9" b="479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Autofit/>
          </a:bodyPr>
          <a:lstStyle/>
          <a:p>
            <a:pPr eaLnBrk="1" hangingPunct="1"/>
            <a:r>
              <a:rPr lang="sk-SK" sz="2000" dirty="0">
                <a:latin typeface="Cambria" charset="0"/>
                <a:cs typeface="Cambria" charset="0"/>
              </a:rPr>
              <a:t> </a:t>
            </a:r>
            <a:r>
              <a:rPr lang="en-US" sz="2400" dirty="0">
                <a:latin typeface="Cambria" charset="0"/>
                <a:cs typeface="Cambria" charset="0"/>
              </a:rPr>
              <a:t>Videos do not replace the teacher.</a:t>
            </a:r>
            <a:endParaRPr lang="sk-SK" sz="2400" dirty="0">
              <a:latin typeface="Cambria" charset="0"/>
              <a:cs typeface="Cambria" charset="0"/>
            </a:endParaRPr>
          </a:p>
          <a:p>
            <a:pPr eaLnBrk="1" hangingPunct="1"/>
            <a:r>
              <a:rPr lang="en-US" sz="2400" dirty="0">
                <a:latin typeface="Cambria" charset="0"/>
                <a:cs typeface="Cambria" charset="0"/>
              </a:rPr>
              <a:t>Flipping does not take the place of an actual classroom. </a:t>
            </a:r>
            <a:endParaRPr lang="sk-SK" sz="2400" dirty="0">
              <a:latin typeface="Cambria" charset="0"/>
              <a:cs typeface="Cambria" charset="0"/>
            </a:endParaRPr>
          </a:p>
          <a:p>
            <a:pPr eaLnBrk="1" hangingPunct="1"/>
            <a:r>
              <a:rPr lang="en-US" sz="2400" dirty="0">
                <a:latin typeface="Cambria" charset="0"/>
                <a:cs typeface="Cambria" charset="0"/>
              </a:rPr>
              <a:t>Classes are still structured. </a:t>
            </a:r>
            <a:endParaRPr lang="sk-SK" sz="2400" dirty="0">
              <a:latin typeface="Cambria" charset="0"/>
              <a:cs typeface="Cambria" charset="0"/>
            </a:endParaRPr>
          </a:p>
          <a:p>
            <a:pPr eaLnBrk="1" hangingPunct="1"/>
            <a:r>
              <a:rPr lang="en-US" sz="2400" dirty="0">
                <a:latin typeface="Cambria" charset="0"/>
                <a:cs typeface="Cambria" charset="0"/>
              </a:rPr>
              <a:t>Students are not isolated while learning.</a:t>
            </a:r>
            <a:endParaRPr lang="sk-SK" sz="2400" dirty="0">
              <a:latin typeface="Cambria" charset="0"/>
              <a:cs typeface="Cambria" charset="0"/>
            </a:endParaRPr>
          </a:p>
          <a:p>
            <a:pPr eaLnBrk="1" hangingPunct="1"/>
            <a:r>
              <a:rPr lang="en-US" sz="2400" dirty="0">
                <a:latin typeface="Cambria" charset="0"/>
                <a:cs typeface="Cambria" charset="0"/>
              </a:rPr>
              <a:t>Flipped videos are not just videos</a:t>
            </a:r>
            <a:r>
              <a:rPr lang="mr-IN" sz="2400" dirty="0">
                <a:latin typeface="Cambria" charset="0"/>
                <a:cs typeface="Cambria" charset="0"/>
              </a:rPr>
              <a:t>…</a:t>
            </a:r>
            <a:r>
              <a:rPr lang="en-US" sz="2400" dirty="0">
                <a:latin typeface="Cambria" charset="0"/>
                <a:cs typeface="Cambria" charset="0"/>
              </a:rPr>
              <a:t> they are tools. </a:t>
            </a:r>
            <a:endParaRPr lang="sk-SK" sz="2400" dirty="0">
              <a:latin typeface="Cambria" charset="0"/>
              <a:cs typeface="Cambri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976938" y="3244850"/>
            <a:ext cx="290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sk-SK"/>
              <a:t>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mbria" charset="0"/>
                <a:cs typeface="Cambria" charset="0"/>
              </a:rPr>
              <a:t>Initial Flipping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>
                <a:latin typeface="Cambria Math" charset="0"/>
                <a:cs typeface="Cambria Math" charset="0"/>
              </a:rPr>
              <a:t>All students were more engaged in class discussions and activities. More student centered. </a:t>
            </a:r>
          </a:p>
          <a:p>
            <a:pPr eaLnBrk="1" hangingPunct="1"/>
            <a:r>
              <a:rPr lang="en-US" sz="2000">
                <a:latin typeface="Cambria Math" charset="0"/>
                <a:cs typeface="Cambria Math" charset="0"/>
              </a:rPr>
              <a:t>Absent students can easily catch up.</a:t>
            </a:r>
          </a:p>
          <a:p>
            <a:pPr eaLnBrk="1" hangingPunct="1"/>
            <a:r>
              <a:rPr lang="en-US" sz="2000">
                <a:latin typeface="Cambria Math" charset="0"/>
                <a:cs typeface="Cambria Math" charset="0"/>
              </a:rPr>
              <a:t>Homework is assessed before students come into class: </a:t>
            </a:r>
          </a:p>
          <a:p>
            <a:pPr lvl="1"/>
            <a:r>
              <a:rPr lang="en-US" sz="2000">
                <a:latin typeface="Cambria Math" charset="0"/>
                <a:cs typeface="Cambria Math" charset="0"/>
              </a:rPr>
              <a:t>Misconceptions are identified faster.</a:t>
            </a:r>
          </a:p>
          <a:p>
            <a:pPr lvl="1"/>
            <a:r>
              <a:rPr lang="en-US" sz="2000">
                <a:latin typeface="Cambria Math" charset="0"/>
                <a:cs typeface="Cambria Math" charset="0"/>
              </a:rPr>
              <a:t>Immediate feedback can be given to students. </a:t>
            </a:r>
          </a:p>
        </p:txBody>
      </p:sp>
      <p:pic>
        <p:nvPicPr>
          <p:cNvPr id="3074" name="Picture 2" descr="Lifestyle Benefits Becoming the Future of Employee Benefits.">
            <a:extLst>
              <a:ext uri="{FF2B5EF4-FFF2-40B4-BE49-F238E27FC236}">
                <a16:creationId xmlns:a16="http://schemas.microsoft.com/office/drawing/2014/main" id="{E79D7937-92B6-364B-8551-0A33011F8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r="2" b="2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1D166-EF23-A047-8131-DAB271253DD4}" type="slidenum">
              <a:rPr lang="es-ES" smtClean="0"/>
              <a:pPr>
                <a:spcAft>
                  <a:spcPts val="600"/>
                </a:spcAft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8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1972260" cy="14785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Cambria"/>
                <a:ea typeface="Cambria Math" charset="0"/>
                <a:cs typeface="Cambria"/>
              </a:rPr>
              <a:t>Research based effective educational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10" y="1245745"/>
            <a:ext cx="9827534" cy="460784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dirty="0">
              <a:latin typeface="Cambria Math" charset="0"/>
              <a:cs typeface="Cambria Math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One to one student-teacher contact.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Cooperation among students.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Active learning.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Prompt feedback.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Increased time on task.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Communicate high expectations.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charset="2"/>
              <a:buChar char="Ø"/>
            </a:pPr>
            <a:r>
              <a:rPr lang="en-US" dirty="0">
                <a:latin typeface="Cambria Math" charset="0"/>
                <a:cs typeface="Cambria Math" charset="0"/>
              </a:rPr>
              <a:t> Respect diverse talents and ways of knowing.</a:t>
            </a:r>
            <a:endParaRPr lang="en-US" u="sng" dirty="0">
              <a:latin typeface="Cambria Math" charset="0"/>
              <a:cs typeface="Cambria Math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601597" y="6434765"/>
            <a:ext cx="6696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mbria Math" charset="0"/>
                <a:cs typeface="Cambria Math" charset="0"/>
              </a:rPr>
              <a:t>Cross, K. P. (1999). What Do We Know About Students' Learning, and How Do We Know It?. </a:t>
            </a:r>
            <a:r>
              <a:rPr lang="en-US" sz="1000" i="1" dirty="0">
                <a:latin typeface="Cambria Math" charset="0"/>
                <a:cs typeface="Cambria Math" charset="0"/>
              </a:rPr>
              <a:t>Innovative Higher Education</a:t>
            </a:r>
            <a:r>
              <a:rPr lang="en-US" sz="1000" dirty="0">
                <a:latin typeface="Cambria Math" charset="0"/>
                <a:cs typeface="Cambria Math" charset="0"/>
              </a:rPr>
              <a:t>, </a:t>
            </a:r>
            <a:r>
              <a:rPr lang="en-US" sz="1000" i="1" dirty="0">
                <a:latin typeface="Cambria Math" charset="0"/>
                <a:cs typeface="Cambria Math" charset="0"/>
              </a:rPr>
              <a:t>23</a:t>
            </a:r>
            <a:r>
              <a:rPr lang="en-US" sz="1000" dirty="0">
                <a:latin typeface="Cambria Math" charset="0"/>
                <a:cs typeface="Cambria Math" charset="0"/>
              </a:rPr>
              <a:t>(4), 255-270.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1723" y="1893773"/>
            <a:ext cx="1763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Flipping the classroom can foster this culture!</a:t>
            </a:r>
          </a:p>
        </p:txBody>
      </p:sp>
    </p:spTree>
    <p:extLst>
      <p:ext uri="{BB962C8B-B14F-4D97-AF65-F5344CB8AC3E}">
        <p14:creationId xmlns:p14="http://schemas.microsoft.com/office/powerpoint/2010/main" val="39379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latin typeface="Cambria Math" charset="0"/>
                <a:cs typeface="Cambria Math" charset="0"/>
              </a:rPr>
              <a:t>Class time is free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50" y="1566222"/>
            <a:ext cx="9575250" cy="4525963"/>
          </a:xfrm>
        </p:spPr>
        <p:txBody>
          <a:bodyPr>
            <a:normAutofit/>
          </a:bodyPr>
          <a:lstStyle/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Lab experiments (inquiry)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Demonstrations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POGIL activities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Hands on discovery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Literacy strategies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Modeling Instruction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Class discussions</a:t>
            </a:r>
          </a:p>
          <a:p>
            <a:pPr lvl="2" eaLnBrk="1" hangingPunct="1"/>
            <a:r>
              <a:rPr lang="en-US" sz="2800" dirty="0">
                <a:latin typeface="Cambria Math" charset="0"/>
                <a:ea typeface="ＭＳ Ｐゴシック" charset="0"/>
                <a:cs typeface="Cambria Math" charset="0"/>
              </a:rPr>
              <a:t>Group work and practice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D166-EF23-A047-8131-DAB271253DD4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6146" name="Picture 2" descr="How Can a Teacher Create an Inclusive Science Classroom? | STAO Blog">
            <a:extLst>
              <a:ext uri="{FF2B5EF4-FFF2-40B4-BE49-F238E27FC236}">
                <a16:creationId xmlns:a16="http://schemas.microsoft.com/office/drawing/2014/main" id="{768D8FE9-1A70-094B-9ED8-AF31FEB28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50" y="156622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58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1039</Words>
  <Application>Microsoft Macintosh PowerPoint</Application>
  <PresentationFormat>Widescreen</PresentationFormat>
  <Paragraphs>258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Cambria</vt:lpstr>
      <vt:lpstr>Cambria Math</vt:lpstr>
      <vt:lpstr>Wingdings</vt:lpstr>
      <vt:lpstr>Office Theme</vt:lpstr>
      <vt:lpstr>           the Script on Flipped Classroom</vt:lpstr>
      <vt:lpstr>About Me</vt:lpstr>
      <vt:lpstr>Part 1 Early Days</vt:lpstr>
      <vt:lpstr>The “Flipped Lesson” Hook:</vt:lpstr>
      <vt:lpstr>Why I was convinced to flip:</vt:lpstr>
      <vt:lpstr>Initial flipping misconceptions:</vt:lpstr>
      <vt:lpstr>Initial Flipping Benefits</vt:lpstr>
      <vt:lpstr>Research based effective educational practices</vt:lpstr>
      <vt:lpstr>Class time is free for:</vt:lpstr>
      <vt:lpstr>Small Bundles of Information</vt:lpstr>
      <vt:lpstr>Why EDpuzzle? </vt:lpstr>
      <vt:lpstr>Upload Your Own Video</vt:lpstr>
      <vt:lpstr>Other Videos are Available</vt:lpstr>
      <vt:lpstr>You can edit the length of those videos, add voice overs, and add questions to any point in the video</vt:lpstr>
      <vt:lpstr>Free Response Questions</vt:lpstr>
      <vt:lpstr>Multiple Choice Questions</vt:lpstr>
      <vt:lpstr>Save and Upload</vt:lpstr>
      <vt:lpstr>Assess Progress</vt:lpstr>
      <vt:lpstr>Assess Progress</vt:lpstr>
      <vt:lpstr>Assess Answers</vt:lpstr>
      <vt:lpstr>Typical Lesson Flow</vt:lpstr>
      <vt:lpstr>Part 2 Now</vt:lpstr>
      <vt:lpstr>Activity before Concept, Concept before Vocabulary</vt:lpstr>
      <vt:lpstr>Typical Lesson Flow</vt:lpstr>
      <vt:lpstr>In class Inquiry</vt:lpstr>
      <vt:lpstr>Active Learning</vt:lpstr>
      <vt:lpstr>Formative assessment</vt:lpstr>
      <vt:lpstr>Flipped Videos</vt:lpstr>
      <vt:lpstr>Part 3 How</vt:lpstr>
      <vt:lpstr>PowerPoint Presentation</vt:lpstr>
      <vt:lpstr>PowerPoint Presentation</vt:lpstr>
      <vt:lpstr>1. Create &amp; Record</vt:lpstr>
      <vt:lpstr>PowerPoint Presentation</vt:lpstr>
      <vt:lpstr>PowerPoint Presentation</vt:lpstr>
      <vt:lpstr>2. Upload to Platform</vt:lpstr>
      <vt:lpstr>3. Edit…</vt:lpstr>
      <vt:lpstr>Crop</vt:lpstr>
      <vt:lpstr>Add an Audio Note</vt:lpstr>
      <vt:lpstr>And Embed Questions</vt:lpstr>
      <vt:lpstr>Free Response Questions</vt:lpstr>
      <vt:lpstr>Multiple Choice Questions</vt:lpstr>
      <vt:lpstr>Save and Upload</vt:lpstr>
      <vt:lpstr>Part 4 Tips</vt:lpstr>
      <vt:lpstr>Recommendations</vt:lpstr>
      <vt:lpstr>Recommendations</vt:lpstr>
      <vt:lpstr>Recommendations</vt:lpstr>
      <vt:lpstr>Pitfalls</vt:lpstr>
      <vt:lpstr>Worried they didn’t watch it?</vt:lpstr>
      <vt:lpstr>Questions? Contact Me 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Script on Flipped Classroom</dc:title>
  <dc:creator>Administrator</dc:creator>
  <cp:lastModifiedBy>Kristen J Drury</cp:lastModifiedBy>
  <cp:revision>27</cp:revision>
  <dcterms:created xsi:type="dcterms:W3CDTF">2021-05-04T15:44:35Z</dcterms:created>
  <dcterms:modified xsi:type="dcterms:W3CDTF">2022-02-17T21:15:12Z</dcterms:modified>
</cp:coreProperties>
</file>