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125.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33.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43.xml"/>
  <Override ContentType="application/vnd.openxmlformats-officedocument.presentationml.notesSlide+xml" PartName="/ppt/notesSlides/notesSlide151.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148.xml"/>
  <Override ContentType="application/vnd.openxmlformats-officedocument.presentationml.notesSlide+xml" PartName="/ppt/notesSlides/notesSlide39.xml"/>
  <Override ContentType="application/vnd.openxmlformats-officedocument.presentationml.notesSlide+xml" PartName="/ppt/notesSlides/notesSlide135.xml"/>
  <Override ContentType="application/vnd.openxmlformats-officedocument.presentationml.notesSlide+xml" PartName="/ppt/notesSlides/notesSlide137.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1.xml"/>
  <Override ContentType="application/vnd.openxmlformats-officedocument.presentationml.notesSlide+xml" PartName="/ppt/notesSlides/notesSlide153.xml"/>
  <Override ContentType="application/vnd.openxmlformats-officedocument.presentationml.notesSlide+xml" PartName="/ppt/notesSlides/notesSlide123.xml"/>
  <Override ContentType="application/vnd.openxmlformats-officedocument.presentationml.notesSlide+xml" PartName="/ppt/notesSlides/notesSlide110.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138.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15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46.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120.xml"/>
  <Override ContentType="application/vnd.openxmlformats-officedocument.presentationml.notesSlide+xml" PartName="/ppt/notesSlides/notesSlide20.xml"/>
  <Override ContentType="application/vnd.openxmlformats-officedocument.presentationml.notesSlide+xml" PartName="/ppt/notesSlides/notesSlide129.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144.xml"/>
  <Override ContentType="application/vnd.openxmlformats-officedocument.presentationml.notesSlide+xml" PartName="/ppt/notesSlides/notesSlide48.xml"/>
  <Override ContentType="application/vnd.openxmlformats-officedocument.presentationml.notesSlide+xml" PartName="/ppt/notesSlides/notesSlide131.xml"/>
  <Override ContentType="application/vnd.openxmlformats-officedocument.presentationml.notesSlide+xml" PartName="/ppt/notesSlides/notesSlide127.xml"/>
  <Override ContentType="application/vnd.openxmlformats-officedocument.presentationml.notesSlide+xml" PartName="/ppt/notesSlides/notesSlide157.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150.xml"/>
  <Override ContentType="application/vnd.openxmlformats-officedocument.presentationml.notesSlide+xml" PartName="/ppt/notesSlides/notesSlide142.xml"/>
  <Override ContentType="application/vnd.openxmlformats-officedocument.presentationml.notesSlide+xml" PartName="/ppt/notesSlides/notesSlide84.xml"/>
  <Override ContentType="application/vnd.openxmlformats-officedocument.presentationml.notesSlide+xml" PartName="/ppt/notesSlides/notesSlide116.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24.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1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52.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140.xml"/>
  <Override ContentType="application/vnd.openxmlformats-officedocument.presentationml.notesSlide+xml" PartName="/ppt/notesSlides/notesSlide154.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36.xml"/>
  <Override ContentType="application/vnd.openxmlformats-officedocument.presentationml.notesSlide+xml" PartName="/ppt/notesSlides/notesSlide2.xml"/>
  <Override ContentType="application/vnd.openxmlformats-officedocument.presentationml.notesSlide+xml" PartName="/ppt/notesSlides/notesSlide149.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111.xml"/>
  <Override ContentType="application/vnd.openxmlformats-officedocument.presentationml.notesSlide+xml" PartName="/ppt/notesSlides/notesSlide139.xml"/>
  <Override ContentType="application/vnd.openxmlformats-officedocument.presentationml.notesSlide+xml" PartName="/ppt/notesSlides/notesSlide55.xml"/>
  <Override ContentType="application/vnd.openxmlformats-officedocument.presentationml.notesSlide+xml" PartName="/ppt/notesSlides/notesSlide156.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1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3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128.xml"/>
  <Override ContentType="application/vnd.openxmlformats-officedocument.presentationml.notesSlide+xml" PartName="/ppt/notesSlides/notesSlide79.xml"/>
  <Override ContentType="application/vnd.openxmlformats-officedocument.presentationml.notesSlide+xml" PartName="/ppt/notesSlides/notesSlide132.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45.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themeOverride+xml" PartName="/ppt/theme/themeOverride2.xml"/>
  <Override ContentType="application/vnd.openxmlformats-officedocument.themeOverride+xml" PartName="/ppt/theme/themeOverride1.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binary" PartName="/ppt/metadata"/>
  <Override ContentType="application/vnd.openxmlformats-officedocument.presentationml.slide+xml" PartName="/ppt/slides/slide12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48.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138.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156.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36.xml"/>
  <Override ContentType="application/vnd.openxmlformats-officedocument.presentationml.slide+xml" PartName="/ppt/slides/slide154.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141.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18.xml"/>
  <Override ContentType="application/vnd.openxmlformats-officedocument.presentationml.slide+xml" PartName="/ppt/slides/slide142.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152.xml"/>
  <Override ContentType="application/vnd.openxmlformats-officedocument.presentationml.slide+xml" PartName="/ppt/slides/slide125.xml"/>
  <Override ContentType="application/vnd.openxmlformats-officedocument.presentationml.slide+xml" PartName="/ppt/slides/slide72.xml"/>
  <Override ContentType="application/vnd.openxmlformats-officedocument.presentationml.slide+xml" PartName="/ppt/slides/slide135.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129.xml"/>
  <Override ContentType="application/vnd.openxmlformats-officedocument.presentationml.slide+xml" PartName="/ppt/slides/slide63.xml"/>
  <Override ContentType="application/vnd.openxmlformats-officedocument.presentationml.slide+xml" PartName="/ppt/slides/slide131.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144.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133.xml"/>
  <Override ContentType="application/vnd.openxmlformats-officedocument.presentationml.slide+xml" PartName="/ppt/slides/slide91.xml"/>
  <Override ContentType="application/vnd.openxmlformats-officedocument.presentationml.slide+xml" PartName="/ppt/slides/slide114.xml"/>
  <Override ContentType="application/vnd.openxmlformats-officedocument.presentationml.slide+xml" PartName="/ppt/slides/slide31.xml"/>
  <Override ContentType="application/vnd.openxmlformats-officedocument.presentationml.slide+xml" PartName="/ppt/slides/slide127.xml"/>
  <Override ContentType="application/vnd.openxmlformats-officedocument.presentationml.slide+xml" PartName="/ppt/slides/slide146.xml"/>
  <Override ContentType="application/vnd.openxmlformats-officedocument.presentationml.slide+xml" PartName="/ppt/slides/slide150.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39.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95.xml"/>
  <Override ContentType="application/vnd.openxmlformats-officedocument.presentationml.slide+xml" PartName="/ppt/slides/slide15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157.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22.xml"/>
  <Override ContentType="application/vnd.openxmlformats-officedocument.presentationml.slide+xml" PartName="/ppt/slides/slide130.xml"/>
  <Override ContentType="application/vnd.openxmlformats-officedocument.presentationml.slide+xml" PartName="/ppt/slides/slide147.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40.xml"/>
  <Override ContentType="application/vnd.openxmlformats-officedocument.presentationml.slide+xml" PartName="/ppt/slides/slide11.xml"/>
  <Override ContentType="application/vnd.openxmlformats-officedocument.presentationml.slide+xml" PartName="/ppt/slides/slide137.xml"/>
  <Override ContentType="application/vnd.openxmlformats-officedocument.presentationml.slide+xml" PartName="/ppt/slides/slide110.xml"/>
  <Override ContentType="application/vnd.openxmlformats-officedocument.presentationml.slide+xml" PartName="/ppt/slides/slide153.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149.xml"/>
  <Override ContentType="application/vnd.openxmlformats-officedocument.presentationml.slide+xml" PartName="/ppt/slides/slide49.xml"/>
  <Override ContentType="application/vnd.openxmlformats-officedocument.presentationml.slide+xml" PartName="/ppt/slides/slide124.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126.xml"/>
  <Override ContentType="application/vnd.openxmlformats-officedocument.presentationml.slide+xml" PartName="/ppt/slides/slide151.xml"/>
  <Override ContentType="application/vnd.openxmlformats-officedocument.presentationml.slide+xml" PartName="/ppt/slides/slide109.xml"/>
  <Override ContentType="application/vnd.openxmlformats-officedocument.presentationml.slide+xml" PartName="/ppt/slides/slide134.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143.xml"/>
  <Override ContentType="application/vnd.openxmlformats-officedocument.presentationml.slide+xml" PartName="/ppt/slides/slide117.xml"/>
  <Override ContentType="application/vnd.openxmlformats-officedocument.presentationml.slide+xml" PartName="/ppt/slides/slide145.xml"/>
  <Override ContentType="application/vnd.openxmlformats-officedocument.presentationml.slide+xml" PartName="/ppt/slides/slide132.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128.xml"/>
  <Override ContentType="application/vnd.openxmlformats-officedocument.presentationml.slide+xml" PartName="/ppt/slides/slide92.xml"/>
  <Override ContentType="application/vnd.openxmlformats-officedocument.presentationml.slide+xml" PartName="/ppt/slides/slide115.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6" r:id="rId5"/>
    <p:sldMasterId id="2147483659" r:id="rId6"/>
    <p:sldMasterId id="2147483669"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 id="309" r:id="rId62"/>
    <p:sldId id="310" r:id="rId63"/>
    <p:sldId id="311" r:id="rId64"/>
    <p:sldId id="312" r:id="rId65"/>
    <p:sldId id="313" r:id="rId66"/>
    <p:sldId id="314" r:id="rId67"/>
    <p:sldId id="315" r:id="rId68"/>
    <p:sldId id="316" r:id="rId69"/>
    <p:sldId id="317" r:id="rId70"/>
    <p:sldId id="318" r:id="rId71"/>
    <p:sldId id="319" r:id="rId72"/>
    <p:sldId id="320" r:id="rId73"/>
    <p:sldId id="321" r:id="rId74"/>
    <p:sldId id="322" r:id="rId75"/>
    <p:sldId id="323" r:id="rId76"/>
    <p:sldId id="324" r:id="rId77"/>
    <p:sldId id="325" r:id="rId78"/>
    <p:sldId id="326" r:id="rId79"/>
    <p:sldId id="327" r:id="rId80"/>
    <p:sldId id="328" r:id="rId81"/>
    <p:sldId id="329" r:id="rId82"/>
    <p:sldId id="330" r:id="rId83"/>
    <p:sldId id="331" r:id="rId84"/>
    <p:sldId id="332" r:id="rId85"/>
    <p:sldId id="333" r:id="rId86"/>
    <p:sldId id="334" r:id="rId87"/>
    <p:sldId id="335" r:id="rId88"/>
    <p:sldId id="336" r:id="rId89"/>
    <p:sldId id="337" r:id="rId90"/>
    <p:sldId id="338" r:id="rId91"/>
    <p:sldId id="339" r:id="rId92"/>
    <p:sldId id="340" r:id="rId93"/>
    <p:sldId id="341" r:id="rId94"/>
    <p:sldId id="342" r:id="rId95"/>
    <p:sldId id="343" r:id="rId96"/>
    <p:sldId id="344" r:id="rId97"/>
    <p:sldId id="345" r:id="rId98"/>
    <p:sldId id="346" r:id="rId99"/>
    <p:sldId id="347" r:id="rId100"/>
    <p:sldId id="348" r:id="rId101"/>
    <p:sldId id="349" r:id="rId102"/>
    <p:sldId id="350" r:id="rId103"/>
    <p:sldId id="351" r:id="rId104"/>
    <p:sldId id="352" r:id="rId105"/>
    <p:sldId id="353" r:id="rId106"/>
    <p:sldId id="354" r:id="rId107"/>
    <p:sldId id="355" r:id="rId108"/>
    <p:sldId id="356" r:id="rId109"/>
    <p:sldId id="357" r:id="rId110"/>
    <p:sldId id="358" r:id="rId111"/>
    <p:sldId id="359" r:id="rId112"/>
    <p:sldId id="360" r:id="rId113"/>
    <p:sldId id="361" r:id="rId114"/>
    <p:sldId id="362" r:id="rId115"/>
    <p:sldId id="363" r:id="rId116"/>
    <p:sldId id="364" r:id="rId117"/>
    <p:sldId id="365" r:id="rId118"/>
    <p:sldId id="366" r:id="rId119"/>
    <p:sldId id="367" r:id="rId120"/>
    <p:sldId id="368" r:id="rId121"/>
    <p:sldId id="369" r:id="rId122"/>
    <p:sldId id="370" r:id="rId123"/>
    <p:sldId id="371" r:id="rId124"/>
    <p:sldId id="372" r:id="rId125"/>
    <p:sldId id="373" r:id="rId126"/>
    <p:sldId id="374" r:id="rId127"/>
    <p:sldId id="375" r:id="rId128"/>
    <p:sldId id="376" r:id="rId129"/>
    <p:sldId id="377" r:id="rId130"/>
    <p:sldId id="378" r:id="rId131"/>
    <p:sldId id="379" r:id="rId132"/>
    <p:sldId id="380" r:id="rId133"/>
    <p:sldId id="381" r:id="rId134"/>
    <p:sldId id="382" r:id="rId135"/>
    <p:sldId id="383" r:id="rId136"/>
    <p:sldId id="384" r:id="rId137"/>
    <p:sldId id="385" r:id="rId138"/>
    <p:sldId id="386" r:id="rId139"/>
    <p:sldId id="387" r:id="rId140"/>
    <p:sldId id="388" r:id="rId141"/>
    <p:sldId id="389" r:id="rId142"/>
    <p:sldId id="390" r:id="rId143"/>
    <p:sldId id="391" r:id="rId144"/>
    <p:sldId id="392" r:id="rId145"/>
    <p:sldId id="393" r:id="rId146"/>
    <p:sldId id="394" r:id="rId147"/>
    <p:sldId id="395" r:id="rId148"/>
    <p:sldId id="396" r:id="rId149"/>
    <p:sldId id="397" r:id="rId150"/>
    <p:sldId id="398" r:id="rId151"/>
    <p:sldId id="399" r:id="rId152"/>
    <p:sldId id="400" r:id="rId153"/>
    <p:sldId id="401" r:id="rId154"/>
    <p:sldId id="402" r:id="rId155"/>
    <p:sldId id="403" r:id="rId156"/>
    <p:sldId id="404" r:id="rId157"/>
    <p:sldId id="405" r:id="rId158"/>
    <p:sldId id="406" r:id="rId159"/>
    <p:sldId id="407" r:id="rId160"/>
    <p:sldId id="408" r:id="rId161"/>
    <p:sldId id="409" r:id="rId162"/>
    <p:sldId id="410" r:id="rId163"/>
    <p:sldId id="411" r:id="rId164"/>
    <p:sldId id="412" r:id="rId165"/>
  </p:sldIdLst>
  <p:sldSz cy="5143500" cx="9144000"/>
  <p:notesSz cx="6858000" cy="9144000"/>
  <p:embeddedFontLst>
    <p:embeddedFont>
      <p:font typeface="Walter Turncoat"/>
      <p:regular r:id="rId166"/>
    </p:embeddedFont>
    <p:embeddedFont>
      <p:font typeface="Corbel"/>
      <p:regular r:id="rId167"/>
      <p:bold r:id="rId168"/>
      <p:italic r:id="rId169"/>
      <p:boldItalic r:id="rId170"/>
    </p:embeddedFont>
    <p:embeddedFont>
      <p:font typeface="Shadows Into Light"/>
      <p:regular r:id="rId17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172" roundtripDataSignature="AMtx7mifETYGG+IXQp05lwE5hoiEhao0q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42" Type="http://schemas.openxmlformats.org/officeDocument/2006/relationships/slide" Target="slides/slide34.xml"/><Relationship Id="rId41" Type="http://schemas.openxmlformats.org/officeDocument/2006/relationships/slide" Target="slides/slide33.xml"/><Relationship Id="rId44" Type="http://schemas.openxmlformats.org/officeDocument/2006/relationships/slide" Target="slides/slide36.xml"/><Relationship Id="rId43" Type="http://schemas.openxmlformats.org/officeDocument/2006/relationships/slide" Target="slides/slide35.xml"/><Relationship Id="rId46" Type="http://schemas.openxmlformats.org/officeDocument/2006/relationships/slide" Target="slides/slide38.xml"/><Relationship Id="rId45" Type="http://schemas.openxmlformats.org/officeDocument/2006/relationships/slide" Target="slides/slide37.xml"/><Relationship Id="rId107" Type="http://schemas.openxmlformats.org/officeDocument/2006/relationships/slide" Target="slides/slide99.xml"/><Relationship Id="rId106" Type="http://schemas.openxmlformats.org/officeDocument/2006/relationships/slide" Target="slides/slide98.xml"/><Relationship Id="rId105" Type="http://schemas.openxmlformats.org/officeDocument/2006/relationships/slide" Target="slides/slide97.xml"/><Relationship Id="rId104" Type="http://schemas.openxmlformats.org/officeDocument/2006/relationships/slide" Target="slides/slide96.xml"/><Relationship Id="rId109" Type="http://schemas.openxmlformats.org/officeDocument/2006/relationships/slide" Target="slides/slide101.xml"/><Relationship Id="rId108" Type="http://schemas.openxmlformats.org/officeDocument/2006/relationships/slide" Target="slides/slide100.xml"/><Relationship Id="rId48" Type="http://schemas.openxmlformats.org/officeDocument/2006/relationships/slide" Target="slides/slide40.xml"/><Relationship Id="rId47" Type="http://schemas.openxmlformats.org/officeDocument/2006/relationships/slide" Target="slides/slide39.xml"/><Relationship Id="rId49" Type="http://schemas.openxmlformats.org/officeDocument/2006/relationships/slide" Target="slides/slide41.xml"/><Relationship Id="rId103" Type="http://schemas.openxmlformats.org/officeDocument/2006/relationships/slide" Target="slides/slide95.xml"/><Relationship Id="rId102" Type="http://schemas.openxmlformats.org/officeDocument/2006/relationships/slide" Target="slides/slide94.xml"/><Relationship Id="rId101" Type="http://schemas.openxmlformats.org/officeDocument/2006/relationships/slide" Target="slides/slide93.xml"/><Relationship Id="rId100" Type="http://schemas.openxmlformats.org/officeDocument/2006/relationships/slide" Target="slides/slide92.xml"/><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slide" Target="slides/slide27.xml"/><Relationship Id="rId34" Type="http://schemas.openxmlformats.org/officeDocument/2006/relationships/slide" Target="slides/slide26.xml"/><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29" Type="http://schemas.openxmlformats.org/officeDocument/2006/relationships/slide" Target="slides/slide121.xml"/><Relationship Id="rId128" Type="http://schemas.openxmlformats.org/officeDocument/2006/relationships/slide" Target="slides/slide120.xml"/><Relationship Id="rId127" Type="http://schemas.openxmlformats.org/officeDocument/2006/relationships/slide" Target="slides/slide119.xml"/><Relationship Id="rId126" Type="http://schemas.openxmlformats.org/officeDocument/2006/relationships/slide" Target="slides/slide118.xml"/><Relationship Id="rId26" Type="http://schemas.openxmlformats.org/officeDocument/2006/relationships/slide" Target="slides/slide18.xml"/><Relationship Id="rId121" Type="http://schemas.openxmlformats.org/officeDocument/2006/relationships/slide" Target="slides/slide113.xml"/><Relationship Id="rId25" Type="http://schemas.openxmlformats.org/officeDocument/2006/relationships/slide" Target="slides/slide17.xml"/><Relationship Id="rId120" Type="http://schemas.openxmlformats.org/officeDocument/2006/relationships/slide" Target="slides/slide112.xml"/><Relationship Id="rId28" Type="http://schemas.openxmlformats.org/officeDocument/2006/relationships/slide" Target="slides/slide20.xml"/><Relationship Id="rId27" Type="http://schemas.openxmlformats.org/officeDocument/2006/relationships/slide" Target="slides/slide19.xml"/><Relationship Id="rId125" Type="http://schemas.openxmlformats.org/officeDocument/2006/relationships/slide" Target="slides/slide117.xml"/><Relationship Id="rId29" Type="http://schemas.openxmlformats.org/officeDocument/2006/relationships/slide" Target="slides/slide21.xml"/><Relationship Id="rId124" Type="http://schemas.openxmlformats.org/officeDocument/2006/relationships/slide" Target="slides/slide116.xml"/><Relationship Id="rId123" Type="http://schemas.openxmlformats.org/officeDocument/2006/relationships/slide" Target="slides/slide115.xml"/><Relationship Id="rId122" Type="http://schemas.openxmlformats.org/officeDocument/2006/relationships/slide" Target="slides/slide114.xml"/><Relationship Id="rId95" Type="http://schemas.openxmlformats.org/officeDocument/2006/relationships/slide" Target="slides/slide87.xml"/><Relationship Id="rId94" Type="http://schemas.openxmlformats.org/officeDocument/2006/relationships/slide" Target="slides/slide86.xml"/><Relationship Id="rId97" Type="http://schemas.openxmlformats.org/officeDocument/2006/relationships/slide" Target="slides/slide89.xml"/><Relationship Id="rId96" Type="http://schemas.openxmlformats.org/officeDocument/2006/relationships/slide" Target="slides/slide88.xml"/><Relationship Id="rId11" Type="http://schemas.openxmlformats.org/officeDocument/2006/relationships/slide" Target="slides/slide3.xml"/><Relationship Id="rId99" Type="http://schemas.openxmlformats.org/officeDocument/2006/relationships/slide" Target="slides/slide91.xml"/><Relationship Id="rId10" Type="http://schemas.openxmlformats.org/officeDocument/2006/relationships/slide" Target="slides/slide2.xml"/><Relationship Id="rId98" Type="http://schemas.openxmlformats.org/officeDocument/2006/relationships/slide" Target="slides/slide90.xml"/><Relationship Id="rId13" Type="http://schemas.openxmlformats.org/officeDocument/2006/relationships/slide" Target="slides/slide5.xml"/><Relationship Id="rId12" Type="http://schemas.openxmlformats.org/officeDocument/2006/relationships/slide" Target="slides/slide4.xml"/><Relationship Id="rId91" Type="http://schemas.openxmlformats.org/officeDocument/2006/relationships/slide" Target="slides/slide83.xml"/><Relationship Id="rId90" Type="http://schemas.openxmlformats.org/officeDocument/2006/relationships/slide" Target="slides/slide82.xml"/><Relationship Id="rId93" Type="http://schemas.openxmlformats.org/officeDocument/2006/relationships/slide" Target="slides/slide85.xml"/><Relationship Id="rId92" Type="http://schemas.openxmlformats.org/officeDocument/2006/relationships/slide" Target="slides/slide84.xml"/><Relationship Id="rId118" Type="http://schemas.openxmlformats.org/officeDocument/2006/relationships/slide" Target="slides/slide110.xml"/><Relationship Id="rId117" Type="http://schemas.openxmlformats.org/officeDocument/2006/relationships/slide" Target="slides/slide109.xml"/><Relationship Id="rId116" Type="http://schemas.openxmlformats.org/officeDocument/2006/relationships/slide" Target="slides/slide108.xml"/><Relationship Id="rId115" Type="http://schemas.openxmlformats.org/officeDocument/2006/relationships/slide" Target="slides/slide107.xml"/><Relationship Id="rId119" Type="http://schemas.openxmlformats.org/officeDocument/2006/relationships/slide" Target="slides/slide111.xml"/><Relationship Id="rId15" Type="http://schemas.openxmlformats.org/officeDocument/2006/relationships/slide" Target="slides/slide7.xml"/><Relationship Id="rId110" Type="http://schemas.openxmlformats.org/officeDocument/2006/relationships/slide" Target="slides/slide102.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14" Type="http://schemas.openxmlformats.org/officeDocument/2006/relationships/slide" Target="slides/slide106.xml"/><Relationship Id="rId18" Type="http://schemas.openxmlformats.org/officeDocument/2006/relationships/slide" Target="slides/slide10.xml"/><Relationship Id="rId113" Type="http://schemas.openxmlformats.org/officeDocument/2006/relationships/slide" Target="slides/slide105.xml"/><Relationship Id="rId112" Type="http://schemas.openxmlformats.org/officeDocument/2006/relationships/slide" Target="slides/slide104.xml"/><Relationship Id="rId111" Type="http://schemas.openxmlformats.org/officeDocument/2006/relationships/slide" Target="slides/slide103.xml"/><Relationship Id="rId84" Type="http://schemas.openxmlformats.org/officeDocument/2006/relationships/slide" Target="slides/slide76.xml"/><Relationship Id="rId83" Type="http://schemas.openxmlformats.org/officeDocument/2006/relationships/slide" Target="slides/slide75.xml"/><Relationship Id="rId86" Type="http://schemas.openxmlformats.org/officeDocument/2006/relationships/slide" Target="slides/slide78.xml"/><Relationship Id="rId85" Type="http://schemas.openxmlformats.org/officeDocument/2006/relationships/slide" Target="slides/slide77.xml"/><Relationship Id="rId88" Type="http://schemas.openxmlformats.org/officeDocument/2006/relationships/slide" Target="slides/slide80.xml"/><Relationship Id="rId150" Type="http://schemas.openxmlformats.org/officeDocument/2006/relationships/slide" Target="slides/slide142.xml"/><Relationship Id="rId87" Type="http://schemas.openxmlformats.org/officeDocument/2006/relationships/slide" Target="slides/slide79.xml"/><Relationship Id="rId89" Type="http://schemas.openxmlformats.org/officeDocument/2006/relationships/slide" Target="slides/slide81.xml"/><Relationship Id="rId80" Type="http://schemas.openxmlformats.org/officeDocument/2006/relationships/slide" Target="slides/slide72.xml"/><Relationship Id="rId82" Type="http://schemas.openxmlformats.org/officeDocument/2006/relationships/slide" Target="slides/slide74.xml"/><Relationship Id="rId81" Type="http://schemas.openxmlformats.org/officeDocument/2006/relationships/slide" Target="slides/slide73.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149" Type="http://schemas.openxmlformats.org/officeDocument/2006/relationships/slide" Target="slides/slide141.xml"/><Relationship Id="rId4" Type="http://schemas.openxmlformats.org/officeDocument/2006/relationships/slideMaster" Target="slideMasters/slideMaster1.xml"/><Relationship Id="rId148" Type="http://schemas.openxmlformats.org/officeDocument/2006/relationships/slide" Target="slides/slide140.xml"/><Relationship Id="rId9" Type="http://schemas.openxmlformats.org/officeDocument/2006/relationships/slide" Target="slides/slide1.xml"/><Relationship Id="rId143" Type="http://schemas.openxmlformats.org/officeDocument/2006/relationships/slide" Target="slides/slide135.xml"/><Relationship Id="rId142" Type="http://schemas.openxmlformats.org/officeDocument/2006/relationships/slide" Target="slides/slide134.xml"/><Relationship Id="rId141" Type="http://schemas.openxmlformats.org/officeDocument/2006/relationships/slide" Target="slides/slide133.xml"/><Relationship Id="rId140" Type="http://schemas.openxmlformats.org/officeDocument/2006/relationships/slide" Target="slides/slide132.xml"/><Relationship Id="rId5" Type="http://schemas.openxmlformats.org/officeDocument/2006/relationships/slideMaster" Target="slideMasters/slideMaster2.xml"/><Relationship Id="rId147" Type="http://schemas.openxmlformats.org/officeDocument/2006/relationships/slide" Target="slides/slide139.xml"/><Relationship Id="rId6" Type="http://schemas.openxmlformats.org/officeDocument/2006/relationships/slideMaster" Target="slideMasters/slideMaster3.xml"/><Relationship Id="rId146" Type="http://schemas.openxmlformats.org/officeDocument/2006/relationships/slide" Target="slides/slide138.xml"/><Relationship Id="rId7" Type="http://schemas.openxmlformats.org/officeDocument/2006/relationships/slideMaster" Target="slideMasters/slideMaster4.xml"/><Relationship Id="rId145" Type="http://schemas.openxmlformats.org/officeDocument/2006/relationships/slide" Target="slides/slide137.xml"/><Relationship Id="rId8" Type="http://schemas.openxmlformats.org/officeDocument/2006/relationships/notesMaster" Target="notesMasters/notesMaster1.xml"/><Relationship Id="rId144" Type="http://schemas.openxmlformats.org/officeDocument/2006/relationships/slide" Target="slides/slide136.xml"/><Relationship Id="rId73" Type="http://schemas.openxmlformats.org/officeDocument/2006/relationships/slide" Target="slides/slide65.xml"/><Relationship Id="rId72" Type="http://schemas.openxmlformats.org/officeDocument/2006/relationships/slide" Target="slides/slide64.xml"/><Relationship Id="rId75" Type="http://schemas.openxmlformats.org/officeDocument/2006/relationships/slide" Target="slides/slide67.xml"/><Relationship Id="rId74" Type="http://schemas.openxmlformats.org/officeDocument/2006/relationships/slide" Target="slides/slide66.xml"/><Relationship Id="rId77" Type="http://schemas.openxmlformats.org/officeDocument/2006/relationships/slide" Target="slides/slide69.xml"/><Relationship Id="rId76" Type="http://schemas.openxmlformats.org/officeDocument/2006/relationships/slide" Target="slides/slide68.xml"/><Relationship Id="rId79" Type="http://schemas.openxmlformats.org/officeDocument/2006/relationships/slide" Target="slides/slide71.xml"/><Relationship Id="rId78" Type="http://schemas.openxmlformats.org/officeDocument/2006/relationships/slide" Target="slides/slide70.xml"/><Relationship Id="rId71" Type="http://schemas.openxmlformats.org/officeDocument/2006/relationships/slide" Target="slides/slide63.xml"/><Relationship Id="rId70" Type="http://schemas.openxmlformats.org/officeDocument/2006/relationships/slide" Target="slides/slide62.xml"/><Relationship Id="rId139" Type="http://schemas.openxmlformats.org/officeDocument/2006/relationships/slide" Target="slides/slide131.xml"/><Relationship Id="rId138" Type="http://schemas.openxmlformats.org/officeDocument/2006/relationships/slide" Target="slides/slide130.xml"/><Relationship Id="rId137" Type="http://schemas.openxmlformats.org/officeDocument/2006/relationships/slide" Target="slides/slide129.xml"/><Relationship Id="rId132" Type="http://schemas.openxmlformats.org/officeDocument/2006/relationships/slide" Target="slides/slide124.xml"/><Relationship Id="rId131" Type="http://schemas.openxmlformats.org/officeDocument/2006/relationships/slide" Target="slides/slide123.xml"/><Relationship Id="rId130" Type="http://schemas.openxmlformats.org/officeDocument/2006/relationships/slide" Target="slides/slide122.xml"/><Relationship Id="rId136" Type="http://schemas.openxmlformats.org/officeDocument/2006/relationships/slide" Target="slides/slide128.xml"/><Relationship Id="rId135" Type="http://schemas.openxmlformats.org/officeDocument/2006/relationships/slide" Target="slides/slide127.xml"/><Relationship Id="rId134" Type="http://schemas.openxmlformats.org/officeDocument/2006/relationships/slide" Target="slides/slide126.xml"/><Relationship Id="rId133" Type="http://schemas.openxmlformats.org/officeDocument/2006/relationships/slide" Target="slides/slide125.xml"/><Relationship Id="rId62" Type="http://schemas.openxmlformats.org/officeDocument/2006/relationships/slide" Target="slides/slide54.xml"/><Relationship Id="rId61" Type="http://schemas.openxmlformats.org/officeDocument/2006/relationships/slide" Target="slides/slide53.xml"/><Relationship Id="rId64" Type="http://schemas.openxmlformats.org/officeDocument/2006/relationships/slide" Target="slides/slide56.xml"/><Relationship Id="rId63" Type="http://schemas.openxmlformats.org/officeDocument/2006/relationships/slide" Target="slides/slide55.xml"/><Relationship Id="rId66" Type="http://schemas.openxmlformats.org/officeDocument/2006/relationships/slide" Target="slides/slide58.xml"/><Relationship Id="rId172" Type="http://customschemas.google.com/relationships/presentationmetadata" Target="metadata"/><Relationship Id="rId65" Type="http://schemas.openxmlformats.org/officeDocument/2006/relationships/slide" Target="slides/slide57.xml"/><Relationship Id="rId171" Type="http://schemas.openxmlformats.org/officeDocument/2006/relationships/font" Target="fonts/ShadowsIntoLight-regular.fntdata"/><Relationship Id="rId68" Type="http://schemas.openxmlformats.org/officeDocument/2006/relationships/slide" Target="slides/slide60.xml"/><Relationship Id="rId170" Type="http://schemas.openxmlformats.org/officeDocument/2006/relationships/font" Target="fonts/Corbel-boldItalic.fntdata"/><Relationship Id="rId67" Type="http://schemas.openxmlformats.org/officeDocument/2006/relationships/slide" Target="slides/slide59.xml"/><Relationship Id="rId60" Type="http://schemas.openxmlformats.org/officeDocument/2006/relationships/slide" Target="slides/slide52.xml"/><Relationship Id="rId165" Type="http://schemas.openxmlformats.org/officeDocument/2006/relationships/slide" Target="slides/slide157.xml"/><Relationship Id="rId69" Type="http://schemas.openxmlformats.org/officeDocument/2006/relationships/slide" Target="slides/slide61.xml"/><Relationship Id="rId164" Type="http://schemas.openxmlformats.org/officeDocument/2006/relationships/slide" Target="slides/slide156.xml"/><Relationship Id="rId163" Type="http://schemas.openxmlformats.org/officeDocument/2006/relationships/slide" Target="slides/slide155.xml"/><Relationship Id="rId162" Type="http://schemas.openxmlformats.org/officeDocument/2006/relationships/slide" Target="slides/slide154.xml"/><Relationship Id="rId169" Type="http://schemas.openxmlformats.org/officeDocument/2006/relationships/font" Target="fonts/Corbel-italic.fntdata"/><Relationship Id="rId168" Type="http://schemas.openxmlformats.org/officeDocument/2006/relationships/font" Target="fonts/Corbel-bold.fntdata"/><Relationship Id="rId167" Type="http://schemas.openxmlformats.org/officeDocument/2006/relationships/font" Target="fonts/Corbel-regular.fntdata"/><Relationship Id="rId166" Type="http://schemas.openxmlformats.org/officeDocument/2006/relationships/font" Target="fonts/WalterTurncoat-regular.fntdata"/><Relationship Id="rId51" Type="http://schemas.openxmlformats.org/officeDocument/2006/relationships/slide" Target="slides/slide43.xml"/><Relationship Id="rId50" Type="http://schemas.openxmlformats.org/officeDocument/2006/relationships/slide" Target="slides/slide42.xml"/><Relationship Id="rId53" Type="http://schemas.openxmlformats.org/officeDocument/2006/relationships/slide" Target="slides/slide45.xml"/><Relationship Id="rId52" Type="http://schemas.openxmlformats.org/officeDocument/2006/relationships/slide" Target="slides/slide44.xml"/><Relationship Id="rId55" Type="http://schemas.openxmlformats.org/officeDocument/2006/relationships/slide" Target="slides/slide47.xml"/><Relationship Id="rId161" Type="http://schemas.openxmlformats.org/officeDocument/2006/relationships/slide" Target="slides/slide153.xml"/><Relationship Id="rId54" Type="http://schemas.openxmlformats.org/officeDocument/2006/relationships/slide" Target="slides/slide46.xml"/><Relationship Id="rId160" Type="http://schemas.openxmlformats.org/officeDocument/2006/relationships/slide" Target="slides/slide152.xml"/><Relationship Id="rId57" Type="http://schemas.openxmlformats.org/officeDocument/2006/relationships/slide" Target="slides/slide49.xml"/><Relationship Id="rId56" Type="http://schemas.openxmlformats.org/officeDocument/2006/relationships/slide" Target="slides/slide48.xml"/><Relationship Id="rId159" Type="http://schemas.openxmlformats.org/officeDocument/2006/relationships/slide" Target="slides/slide151.xml"/><Relationship Id="rId59" Type="http://schemas.openxmlformats.org/officeDocument/2006/relationships/slide" Target="slides/slide51.xml"/><Relationship Id="rId154" Type="http://schemas.openxmlformats.org/officeDocument/2006/relationships/slide" Target="slides/slide146.xml"/><Relationship Id="rId58" Type="http://schemas.openxmlformats.org/officeDocument/2006/relationships/slide" Target="slides/slide50.xml"/><Relationship Id="rId153" Type="http://schemas.openxmlformats.org/officeDocument/2006/relationships/slide" Target="slides/slide145.xml"/><Relationship Id="rId152" Type="http://schemas.openxmlformats.org/officeDocument/2006/relationships/slide" Target="slides/slide144.xml"/><Relationship Id="rId151" Type="http://schemas.openxmlformats.org/officeDocument/2006/relationships/slide" Target="slides/slide143.xml"/><Relationship Id="rId158" Type="http://schemas.openxmlformats.org/officeDocument/2006/relationships/slide" Target="slides/slide150.xml"/><Relationship Id="rId157" Type="http://schemas.openxmlformats.org/officeDocument/2006/relationships/slide" Target="slides/slide149.xml"/><Relationship Id="rId156" Type="http://schemas.openxmlformats.org/officeDocument/2006/relationships/slide" Target="slides/slide148.xml"/><Relationship Id="rId155" Type="http://schemas.openxmlformats.org/officeDocument/2006/relationships/slide" Target="slides/slide1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1" name="Google Shape;19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2" name="Google Shape;34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3" name="Shape 1443"/>
        <p:cNvGrpSpPr/>
        <p:nvPr/>
      </p:nvGrpSpPr>
      <p:grpSpPr>
        <a:xfrm>
          <a:off x="0" y="0"/>
          <a:ext cx="0" cy="0"/>
          <a:chOff x="0" y="0"/>
          <a:chExt cx="0" cy="0"/>
        </a:xfrm>
      </p:grpSpPr>
      <p:sp>
        <p:nvSpPr>
          <p:cNvPr id="1444" name="Google Shape;1444;p10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45" name="Google Shape;1445;p1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9" name="Shape 1449"/>
        <p:cNvGrpSpPr/>
        <p:nvPr/>
      </p:nvGrpSpPr>
      <p:grpSpPr>
        <a:xfrm>
          <a:off x="0" y="0"/>
          <a:ext cx="0" cy="0"/>
          <a:chOff x="0" y="0"/>
          <a:chExt cx="0" cy="0"/>
        </a:xfrm>
      </p:grpSpPr>
      <p:sp>
        <p:nvSpPr>
          <p:cNvPr id="1450" name="Google Shape;1450;p10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1" name="Google Shape;1451;p1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5" name="Shape 1455"/>
        <p:cNvGrpSpPr/>
        <p:nvPr/>
      </p:nvGrpSpPr>
      <p:grpSpPr>
        <a:xfrm>
          <a:off x="0" y="0"/>
          <a:ext cx="0" cy="0"/>
          <a:chOff x="0" y="0"/>
          <a:chExt cx="0" cy="0"/>
        </a:xfrm>
      </p:grpSpPr>
      <p:sp>
        <p:nvSpPr>
          <p:cNvPr id="1456" name="Google Shape;1456;p10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7" name="Google Shape;1457;p1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1" name="Shape 1471"/>
        <p:cNvGrpSpPr/>
        <p:nvPr/>
      </p:nvGrpSpPr>
      <p:grpSpPr>
        <a:xfrm>
          <a:off x="0" y="0"/>
          <a:ext cx="0" cy="0"/>
          <a:chOff x="0" y="0"/>
          <a:chExt cx="0" cy="0"/>
        </a:xfrm>
      </p:grpSpPr>
      <p:sp>
        <p:nvSpPr>
          <p:cNvPr id="1472" name="Google Shape;1472;p10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73" name="Google Shape;1473;p1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7" name="Shape 1487"/>
        <p:cNvGrpSpPr/>
        <p:nvPr/>
      </p:nvGrpSpPr>
      <p:grpSpPr>
        <a:xfrm>
          <a:off x="0" y="0"/>
          <a:ext cx="0" cy="0"/>
          <a:chOff x="0" y="0"/>
          <a:chExt cx="0" cy="0"/>
        </a:xfrm>
      </p:grpSpPr>
      <p:sp>
        <p:nvSpPr>
          <p:cNvPr id="1488" name="Google Shape;1488;p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10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7" name="Shape 1497"/>
        <p:cNvGrpSpPr/>
        <p:nvPr/>
      </p:nvGrpSpPr>
      <p:grpSpPr>
        <a:xfrm>
          <a:off x="0" y="0"/>
          <a:ext cx="0" cy="0"/>
          <a:chOff x="0" y="0"/>
          <a:chExt cx="0" cy="0"/>
        </a:xfrm>
      </p:grpSpPr>
      <p:sp>
        <p:nvSpPr>
          <p:cNvPr id="1498" name="Google Shape;1498;p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10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3" name="Shape 1503"/>
        <p:cNvGrpSpPr/>
        <p:nvPr/>
      </p:nvGrpSpPr>
      <p:grpSpPr>
        <a:xfrm>
          <a:off x="0" y="0"/>
          <a:ext cx="0" cy="0"/>
          <a:chOff x="0" y="0"/>
          <a:chExt cx="0" cy="0"/>
        </a:xfrm>
      </p:grpSpPr>
      <p:sp>
        <p:nvSpPr>
          <p:cNvPr id="1504" name="Google Shape;1504;p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10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9" name="Shape 1509"/>
        <p:cNvGrpSpPr/>
        <p:nvPr/>
      </p:nvGrpSpPr>
      <p:grpSpPr>
        <a:xfrm>
          <a:off x="0" y="0"/>
          <a:ext cx="0" cy="0"/>
          <a:chOff x="0" y="0"/>
          <a:chExt cx="0" cy="0"/>
        </a:xfrm>
      </p:grpSpPr>
      <p:sp>
        <p:nvSpPr>
          <p:cNvPr id="1510" name="Google Shape;1510;p10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1" name="Google Shape;1511;p1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4" name="Shape 1514"/>
        <p:cNvGrpSpPr/>
        <p:nvPr/>
      </p:nvGrpSpPr>
      <p:grpSpPr>
        <a:xfrm>
          <a:off x="0" y="0"/>
          <a:ext cx="0" cy="0"/>
          <a:chOff x="0" y="0"/>
          <a:chExt cx="0" cy="0"/>
        </a:xfrm>
      </p:grpSpPr>
      <p:sp>
        <p:nvSpPr>
          <p:cNvPr id="1515" name="Google Shape;1515;g196be58ac5a_0_3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g196be58ac5a_0_3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9" name="Shape 1519"/>
        <p:cNvGrpSpPr/>
        <p:nvPr/>
      </p:nvGrpSpPr>
      <p:grpSpPr>
        <a:xfrm>
          <a:off x="0" y="0"/>
          <a:ext cx="0" cy="0"/>
          <a:chOff x="0" y="0"/>
          <a:chExt cx="0" cy="0"/>
        </a:xfrm>
      </p:grpSpPr>
      <p:sp>
        <p:nvSpPr>
          <p:cNvPr id="1520" name="Google Shape;1520;g196be58ac5a_0_3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g196be58ac5a_0_3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1" name="Google Shape;351;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5" name="Shape 1525"/>
        <p:cNvGrpSpPr/>
        <p:nvPr/>
      </p:nvGrpSpPr>
      <p:grpSpPr>
        <a:xfrm>
          <a:off x="0" y="0"/>
          <a:ext cx="0" cy="0"/>
          <a:chOff x="0" y="0"/>
          <a:chExt cx="0" cy="0"/>
        </a:xfrm>
      </p:grpSpPr>
      <p:sp>
        <p:nvSpPr>
          <p:cNvPr id="1526" name="Google Shape;1526;g196be58ac5a_0_3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27" name="Google Shape;1527;g196be58ac5a_0_3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latin typeface="Arial"/>
              <a:ea typeface="Arial"/>
              <a:cs typeface="Arial"/>
              <a:sym typeface="Arial"/>
            </a:endParaRPr>
          </a:p>
        </p:txBody>
      </p:sp>
      <p:sp>
        <p:nvSpPr>
          <p:cNvPr id="1528" name="Google Shape;1528;g196be58ac5a_0_37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3" name="Shape 1533"/>
        <p:cNvGrpSpPr/>
        <p:nvPr/>
      </p:nvGrpSpPr>
      <p:grpSpPr>
        <a:xfrm>
          <a:off x="0" y="0"/>
          <a:ext cx="0" cy="0"/>
          <a:chOff x="0" y="0"/>
          <a:chExt cx="0" cy="0"/>
        </a:xfrm>
      </p:grpSpPr>
      <p:sp>
        <p:nvSpPr>
          <p:cNvPr id="1534" name="Google Shape;1534;g196be58ac5a_0_3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g196be58ac5a_0_3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1" name="Shape 1541"/>
        <p:cNvGrpSpPr/>
        <p:nvPr/>
      </p:nvGrpSpPr>
      <p:grpSpPr>
        <a:xfrm>
          <a:off x="0" y="0"/>
          <a:ext cx="0" cy="0"/>
          <a:chOff x="0" y="0"/>
          <a:chExt cx="0" cy="0"/>
        </a:xfrm>
      </p:grpSpPr>
      <p:sp>
        <p:nvSpPr>
          <p:cNvPr id="1542" name="Google Shape;1542;g196be58ac5a_0_3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g196be58ac5a_0_3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8" name="Shape 1548"/>
        <p:cNvGrpSpPr/>
        <p:nvPr/>
      </p:nvGrpSpPr>
      <p:grpSpPr>
        <a:xfrm>
          <a:off x="0" y="0"/>
          <a:ext cx="0" cy="0"/>
          <a:chOff x="0" y="0"/>
          <a:chExt cx="0" cy="0"/>
        </a:xfrm>
      </p:grpSpPr>
      <p:sp>
        <p:nvSpPr>
          <p:cNvPr id="1549" name="Google Shape;1549;g196be58ac5a_0_39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550" name="Google Shape;1550;g196be58ac5a_0_39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51" name="Google Shape;1551;g196be58ac5a_0_3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latin typeface="Arial"/>
              <a:ea typeface="Arial"/>
              <a:cs typeface="Arial"/>
              <a:sym typeface="Arial"/>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0" name="Shape 1560"/>
        <p:cNvGrpSpPr/>
        <p:nvPr/>
      </p:nvGrpSpPr>
      <p:grpSpPr>
        <a:xfrm>
          <a:off x="0" y="0"/>
          <a:ext cx="0" cy="0"/>
          <a:chOff x="0" y="0"/>
          <a:chExt cx="0" cy="0"/>
        </a:xfrm>
      </p:grpSpPr>
      <p:sp>
        <p:nvSpPr>
          <p:cNvPr id="1561" name="Google Shape;1561;g196be58ac5a_0_40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62" name="Google Shape;1562;g196be58ac5a_0_4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1" name="Shape 1571"/>
        <p:cNvGrpSpPr/>
        <p:nvPr/>
      </p:nvGrpSpPr>
      <p:grpSpPr>
        <a:xfrm>
          <a:off x="0" y="0"/>
          <a:ext cx="0" cy="0"/>
          <a:chOff x="0" y="0"/>
          <a:chExt cx="0" cy="0"/>
        </a:xfrm>
      </p:grpSpPr>
      <p:sp>
        <p:nvSpPr>
          <p:cNvPr id="1572" name="Google Shape;1572;g196be58ac5a_0_4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g196be58ac5a_0_4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9" name="Shape 1579"/>
        <p:cNvGrpSpPr/>
        <p:nvPr/>
      </p:nvGrpSpPr>
      <p:grpSpPr>
        <a:xfrm>
          <a:off x="0" y="0"/>
          <a:ext cx="0" cy="0"/>
          <a:chOff x="0" y="0"/>
          <a:chExt cx="0" cy="0"/>
        </a:xfrm>
      </p:grpSpPr>
      <p:sp>
        <p:nvSpPr>
          <p:cNvPr id="1580" name="Google Shape;1580;g196be58ac5a_0_4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g196be58ac5a_0_4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7" name="Shape 1587"/>
        <p:cNvGrpSpPr/>
        <p:nvPr/>
      </p:nvGrpSpPr>
      <p:grpSpPr>
        <a:xfrm>
          <a:off x="0" y="0"/>
          <a:ext cx="0" cy="0"/>
          <a:chOff x="0" y="0"/>
          <a:chExt cx="0" cy="0"/>
        </a:xfrm>
      </p:grpSpPr>
      <p:sp>
        <p:nvSpPr>
          <p:cNvPr id="1588" name="Google Shape;1588;g196be58ac5a_0_4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g196be58ac5a_0_4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7" name="Shape 1597"/>
        <p:cNvGrpSpPr/>
        <p:nvPr/>
      </p:nvGrpSpPr>
      <p:grpSpPr>
        <a:xfrm>
          <a:off x="0" y="0"/>
          <a:ext cx="0" cy="0"/>
          <a:chOff x="0" y="0"/>
          <a:chExt cx="0" cy="0"/>
        </a:xfrm>
      </p:grpSpPr>
      <p:sp>
        <p:nvSpPr>
          <p:cNvPr id="1598" name="Google Shape;1598;g196be58ac5a_0_4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g196be58ac5a_0_4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3" name="Shape 1603"/>
        <p:cNvGrpSpPr/>
        <p:nvPr/>
      </p:nvGrpSpPr>
      <p:grpSpPr>
        <a:xfrm>
          <a:off x="0" y="0"/>
          <a:ext cx="0" cy="0"/>
          <a:chOff x="0" y="0"/>
          <a:chExt cx="0" cy="0"/>
        </a:xfrm>
      </p:grpSpPr>
      <p:sp>
        <p:nvSpPr>
          <p:cNvPr id="1604" name="Google Shape;1604;g196be58ac5a_0_4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g196be58ac5a_0_4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7" name="Google Shape;357;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8" name="Shape 1608"/>
        <p:cNvGrpSpPr/>
        <p:nvPr/>
      </p:nvGrpSpPr>
      <p:grpSpPr>
        <a:xfrm>
          <a:off x="0" y="0"/>
          <a:ext cx="0" cy="0"/>
          <a:chOff x="0" y="0"/>
          <a:chExt cx="0" cy="0"/>
        </a:xfrm>
      </p:grpSpPr>
      <p:sp>
        <p:nvSpPr>
          <p:cNvPr id="1609" name="Google Shape;1609;g196be58ac5a_0_4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g196be58ac5a_0_4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4" name="Shape 1614"/>
        <p:cNvGrpSpPr/>
        <p:nvPr/>
      </p:nvGrpSpPr>
      <p:grpSpPr>
        <a:xfrm>
          <a:off x="0" y="0"/>
          <a:ext cx="0" cy="0"/>
          <a:chOff x="0" y="0"/>
          <a:chExt cx="0" cy="0"/>
        </a:xfrm>
      </p:grpSpPr>
      <p:sp>
        <p:nvSpPr>
          <p:cNvPr id="1615" name="Google Shape;1615;g196be58ac5a_0_451: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616" name="Google Shape;1616;g196be58ac5a_0_4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17" name="Google Shape;1617;g196be58ac5a_0_4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latin typeface="Arial"/>
              <a:ea typeface="Arial"/>
              <a:cs typeface="Arial"/>
              <a:sym typeface="Arial"/>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5" name="Shape 1625"/>
        <p:cNvGrpSpPr/>
        <p:nvPr/>
      </p:nvGrpSpPr>
      <p:grpSpPr>
        <a:xfrm>
          <a:off x="0" y="0"/>
          <a:ext cx="0" cy="0"/>
          <a:chOff x="0" y="0"/>
          <a:chExt cx="0" cy="0"/>
        </a:xfrm>
      </p:grpSpPr>
      <p:sp>
        <p:nvSpPr>
          <p:cNvPr id="1626" name="Google Shape;1626;g196be58ac5a_0_4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7" name="Google Shape;1627;g196be58ac5a_0_4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7" name="Shape 1637"/>
        <p:cNvGrpSpPr/>
        <p:nvPr/>
      </p:nvGrpSpPr>
      <p:grpSpPr>
        <a:xfrm>
          <a:off x="0" y="0"/>
          <a:ext cx="0" cy="0"/>
          <a:chOff x="0" y="0"/>
          <a:chExt cx="0" cy="0"/>
        </a:xfrm>
      </p:grpSpPr>
      <p:sp>
        <p:nvSpPr>
          <p:cNvPr id="1638" name="Google Shape;1638;g196be58ac5a_0_4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g196be58ac5a_0_4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6" name="Shape 1646"/>
        <p:cNvGrpSpPr/>
        <p:nvPr/>
      </p:nvGrpSpPr>
      <p:grpSpPr>
        <a:xfrm>
          <a:off x="0" y="0"/>
          <a:ext cx="0" cy="0"/>
          <a:chOff x="0" y="0"/>
          <a:chExt cx="0" cy="0"/>
        </a:xfrm>
      </p:grpSpPr>
      <p:sp>
        <p:nvSpPr>
          <p:cNvPr id="1647" name="Google Shape;1647;g196be58ac5a_0_480: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648" name="Google Shape;1648;g196be58ac5a_0_4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49" name="Google Shape;1649;g196be58ac5a_0_4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latin typeface="Arial"/>
              <a:ea typeface="Arial"/>
              <a:cs typeface="Arial"/>
              <a:sym typeface="Arial"/>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9" name="Shape 1659"/>
        <p:cNvGrpSpPr/>
        <p:nvPr/>
      </p:nvGrpSpPr>
      <p:grpSpPr>
        <a:xfrm>
          <a:off x="0" y="0"/>
          <a:ext cx="0" cy="0"/>
          <a:chOff x="0" y="0"/>
          <a:chExt cx="0" cy="0"/>
        </a:xfrm>
      </p:grpSpPr>
      <p:sp>
        <p:nvSpPr>
          <p:cNvPr id="1660" name="Google Shape;1660;g196be58ac5a_0_4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g196be58ac5a_0_4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5" name="Shape 1665"/>
        <p:cNvGrpSpPr/>
        <p:nvPr/>
      </p:nvGrpSpPr>
      <p:grpSpPr>
        <a:xfrm>
          <a:off x="0" y="0"/>
          <a:ext cx="0" cy="0"/>
          <a:chOff x="0" y="0"/>
          <a:chExt cx="0" cy="0"/>
        </a:xfrm>
      </p:grpSpPr>
      <p:sp>
        <p:nvSpPr>
          <p:cNvPr id="1666" name="Google Shape;1666;g196be58ac5a_0_49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67" name="Google Shape;1667;g196be58ac5a_0_4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7" name="Shape 1677"/>
        <p:cNvGrpSpPr/>
        <p:nvPr/>
      </p:nvGrpSpPr>
      <p:grpSpPr>
        <a:xfrm>
          <a:off x="0" y="0"/>
          <a:ext cx="0" cy="0"/>
          <a:chOff x="0" y="0"/>
          <a:chExt cx="0" cy="0"/>
        </a:xfrm>
      </p:grpSpPr>
      <p:sp>
        <p:nvSpPr>
          <p:cNvPr id="1678" name="Google Shape;1678;g196be58ac5a_0_12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g196be58ac5a_0_12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3" name="Shape 1683"/>
        <p:cNvGrpSpPr/>
        <p:nvPr/>
      </p:nvGrpSpPr>
      <p:grpSpPr>
        <a:xfrm>
          <a:off x="0" y="0"/>
          <a:ext cx="0" cy="0"/>
          <a:chOff x="0" y="0"/>
          <a:chExt cx="0" cy="0"/>
        </a:xfrm>
      </p:grpSpPr>
      <p:sp>
        <p:nvSpPr>
          <p:cNvPr id="1684" name="Google Shape;1684;g196be58ac5a_0_5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g196be58ac5a_0_5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2" name="Shape 1692"/>
        <p:cNvGrpSpPr/>
        <p:nvPr/>
      </p:nvGrpSpPr>
      <p:grpSpPr>
        <a:xfrm>
          <a:off x="0" y="0"/>
          <a:ext cx="0" cy="0"/>
          <a:chOff x="0" y="0"/>
          <a:chExt cx="0" cy="0"/>
        </a:xfrm>
      </p:grpSpPr>
      <p:sp>
        <p:nvSpPr>
          <p:cNvPr id="1693" name="Google Shape;1693;g196be58ac5a_0_5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g196be58ac5a_0_5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9" name="Google Shape;369;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8" name="Shape 1698"/>
        <p:cNvGrpSpPr/>
        <p:nvPr/>
      </p:nvGrpSpPr>
      <p:grpSpPr>
        <a:xfrm>
          <a:off x="0" y="0"/>
          <a:ext cx="0" cy="0"/>
          <a:chOff x="0" y="0"/>
          <a:chExt cx="0" cy="0"/>
        </a:xfrm>
      </p:grpSpPr>
      <p:sp>
        <p:nvSpPr>
          <p:cNvPr id="1699" name="Google Shape;1699;g196be58ac5a_0_5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g196be58ac5a_0_5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3" name="Shape 1703"/>
        <p:cNvGrpSpPr/>
        <p:nvPr/>
      </p:nvGrpSpPr>
      <p:grpSpPr>
        <a:xfrm>
          <a:off x="0" y="0"/>
          <a:ext cx="0" cy="0"/>
          <a:chOff x="0" y="0"/>
          <a:chExt cx="0" cy="0"/>
        </a:xfrm>
      </p:grpSpPr>
      <p:sp>
        <p:nvSpPr>
          <p:cNvPr id="1704" name="Google Shape;1704;g196be58ac5a_0_5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g196be58ac5a_0_5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9" name="Shape 1709"/>
        <p:cNvGrpSpPr/>
        <p:nvPr/>
      </p:nvGrpSpPr>
      <p:grpSpPr>
        <a:xfrm>
          <a:off x="0" y="0"/>
          <a:ext cx="0" cy="0"/>
          <a:chOff x="0" y="0"/>
          <a:chExt cx="0" cy="0"/>
        </a:xfrm>
      </p:grpSpPr>
      <p:sp>
        <p:nvSpPr>
          <p:cNvPr id="1710" name="Google Shape;1710;g196be58ac5a_0_530: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711" name="Google Shape;1711;g196be58ac5a_0_5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12" name="Google Shape;1712;g196be58ac5a_0_5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latin typeface="Arial"/>
              <a:ea typeface="Arial"/>
              <a:cs typeface="Arial"/>
              <a:sym typeface="Arial"/>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6" name="Shape 1716"/>
        <p:cNvGrpSpPr/>
        <p:nvPr/>
      </p:nvGrpSpPr>
      <p:grpSpPr>
        <a:xfrm>
          <a:off x="0" y="0"/>
          <a:ext cx="0" cy="0"/>
          <a:chOff x="0" y="0"/>
          <a:chExt cx="0" cy="0"/>
        </a:xfrm>
      </p:grpSpPr>
      <p:sp>
        <p:nvSpPr>
          <p:cNvPr id="1717" name="Google Shape;1717;g196be58ac5a_0_536: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718" name="Google Shape;1718;g196be58ac5a_0_5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19" name="Google Shape;1719;g196be58ac5a_0_5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latin typeface="Arial"/>
              <a:ea typeface="Arial"/>
              <a:cs typeface="Arial"/>
              <a:sym typeface="Arial"/>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4" name="Shape 1724"/>
        <p:cNvGrpSpPr/>
        <p:nvPr/>
      </p:nvGrpSpPr>
      <p:grpSpPr>
        <a:xfrm>
          <a:off x="0" y="0"/>
          <a:ext cx="0" cy="0"/>
          <a:chOff x="0" y="0"/>
          <a:chExt cx="0" cy="0"/>
        </a:xfrm>
      </p:grpSpPr>
      <p:sp>
        <p:nvSpPr>
          <p:cNvPr id="1725" name="Google Shape;1725;g196be58ac5a_0_5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6" name="Google Shape;1726;g196be58ac5a_0_5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2" name="Shape 1732"/>
        <p:cNvGrpSpPr/>
        <p:nvPr/>
      </p:nvGrpSpPr>
      <p:grpSpPr>
        <a:xfrm>
          <a:off x="0" y="0"/>
          <a:ext cx="0" cy="0"/>
          <a:chOff x="0" y="0"/>
          <a:chExt cx="0" cy="0"/>
        </a:xfrm>
      </p:grpSpPr>
      <p:sp>
        <p:nvSpPr>
          <p:cNvPr id="1733" name="Google Shape;1733;g196be58ac5a_0_5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34" name="Google Shape;1734;g196be58ac5a_0_5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0" name="Shape 1740"/>
        <p:cNvGrpSpPr/>
        <p:nvPr/>
      </p:nvGrpSpPr>
      <p:grpSpPr>
        <a:xfrm>
          <a:off x="0" y="0"/>
          <a:ext cx="0" cy="0"/>
          <a:chOff x="0" y="0"/>
          <a:chExt cx="0" cy="0"/>
        </a:xfrm>
      </p:grpSpPr>
      <p:sp>
        <p:nvSpPr>
          <p:cNvPr id="1741" name="Google Shape;1741;g196be58ac5a_0_5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42" name="Google Shape;1742;g196be58ac5a_0_5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6" name="Shape 1746"/>
        <p:cNvGrpSpPr/>
        <p:nvPr/>
      </p:nvGrpSpPr>
      <p:grpSpPr>
        <a:xfrm>
          <a:off x="0" y="0"/>
          <a:ext cx="0" cy="0"/>
          <a:chOff x="0" y="0"/>
          <a:chExt cx="0" cy="0"/>
        </a:xfrm>
      </p:grpSpPr>
      <p:sp>
        <p:nvSpPr>
          <p:cNvPr id="1747" name="Google Shape;1747;g196be58ac5a_0_5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48" name="Google Shape;1748;g196be58ac5a_0_5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3" name="Shape 1753"/>
        <p:cNvGrpSpPr/>
        <p:nvPr/>
      </p:nvGrpSpPr>
      <p:grpSpPr>
        <a:xfrm>
          <a:off x="0" y="0"/>
          <a:ext cx="0" cy="0"/>
          <a:chOff x="0" y="0"/>
          <a:chExt cx="0" cy="0"/>
        </a:xfrm>
      </p:grpSpPr>
      <p:sp>
        <p:nvSpPr>
          <p:cNvPr id="1754" name="Google Shape;1754;g196be58ac5a_0_5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5" name="Google Shape;1755;g196be58ac5a_0_5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1" name="Shape 1761"/>
        <p:cNvGrpSpPr/>
        <p:nvPr/>
      </p:nvGrpSpPr>
      <p:grpSpPr>
        <a:xfrm>
          <a:off x="0" y="0"/>
          <a:ext cx="0" cy="0"/>
          <a:chOff x="0" y="0"/>
          <a:chExt cx="0" cy="0"/>
        </a:xfrm>
      </p:grpSpPr>
      <p:sp>
        <p:nvSpPr>
          <p:cNvPr id="1762" name="Google Shape;1762;g196be58ac5a_0_5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3" name="Google Shape;1763;g196be58ac5a_0_5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4" name="Google Shape;374;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7" name="Shape 1767"/>
        <p:cNvGrpSpPr/>
        <p:nvPr/>
      </p:nvGrpSpPr>
      <p:grpSpPr>
        <a:xfrm>
          <a:off x="0" y="0"/>
          <a:ext cx="0" cy="0"/>
          <a:chOff x="0" y="0"/>
          <a:chExt cx="0" cy="0"/>
        </a:xfrm>
      </p:grpSpPr>
      <p:sp>
        <p:nvSpPr>
          <p:cNvPr id="1768" name="Google Shape;1768;g196be58ac5a_0_5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9" name="Google Shape;1769;g196be58ac5a_0_5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3" name="Shape 1773"/>
        <p:cNvGrpSpPr/>
        <p:nvPr/>
      </p:nvGrpSpPr>
      <p:grpSpPr>
        <a:xfrm>
          <a:off x="0" y="0"/>
          <a:ext cx="0" cy="0"/>
          <a:chOff x="0" y="0"/>
          <a:chExt cx="0" cy="0"/>
        </a:xfrm>
      </p:grpSpPr>
      <p:sp>
        <p:nvSpPr>
          <p:cNvPr id="1774" name="Google Shape;1774;g196be58ac5a_0_5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g196be58ac5a_0_5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2" name="Shape 1782"/>
        <p:cNvGrpSpPr/>
        <p:nvPr/>
      </p:nvGrpSpPr>
      <p:grpSpPr>
        <a:xfrm>
          <a:off x="0" y="0"/>
          <a:ext cx="0" cy="0"/>
          <a:chOff x="0" y="0"/>
          <a:chExt cx="0" cy="0"/>
        </a:xfrm>
      </p:grpSpPr>
      <p:sp>
        <p:nvSpPr>
          <p:cNvPr id="1783" name="Google Shape;1783;g196be58ac5a_0_59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784" name="Google Shape;1784;g196be58ac5a_0_59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85" name="Google Shape;1785;g196be58ac5a_0_5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latin typeface="Arial"/>
              <a:ea typeface="Arial"/>
              <a:cs typeface="Arial"/>
              <a:sym typeface="Arial"/>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9" name="Shape 1789"/>
        <p:cNvGrpSpPr/>
        <p:nvPr/>
      </p:nvGrpSpPr>
      <p:grpSpPr>
        <a:xfrm>
          <a:off x="0" y="0"/>
          <a:ext cx="0" cy="0"/>
          <a:chOff x="0" y="0"/>
          <a:chExt cx="0" cy="0"/>
        </a:xfrm>
      </p:grpSpPr>
      <p:sp>
        <p:nvSpPr>
          <p:cNvPr id="1790" name="Google Shape;1790;g196be58ac5a_0_599: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791" name="Google Shape;1791;g196be58ac5a_0_59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92" name="Google Shape;1792;g196be58ac5a_0_5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latin typeface="Arial"/>
              <a:ea typeface="Arial"/>
              <a:cs typeface="Arial"/>
              <a:sym typeface="Arial"/>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7" name="Shape 1797"/>
        <p:cNvGrpSpPr/>
        <p:nvPr/>
      </p:nvGrpSpPr>
      <p:grpSpPr>
        <a:xfrm>
          <a:off x="0" y="0"/>
          <a:ext cx="0" cy="0"/>
          <a:chOff x="0" y="0"/>
          <a:chExt cx="0" cy="0"/>
        </a:xfrm>
      </p:grpSpPr>
      <p:sp>
        <p:nvSpPr>
          <p:cNvPr id="1798" name="Google Shape;1798;g196be58ac5a_0_606: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799" name="Google Shape;1799;g196be58ac5a_0_60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00" name="Google Shape;1800;g196be58ac5a_0_6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latin typeface="Arial"/>
              <a:ea typeface="Arial"/>
              <a:cs typeface="Arial"/>
              <a:sym typeface="Arial"/>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5" name="Shape 1805"/>
        <p:cNvGrpSpPr/>
        <p:nvPr/>
      </p:nvGrpSpPr>
      <p:grpSpPr>
        <a:xfrm>
          <a:off x="0" y="0"/>
          <a:ext cx="0" cy="0"/>
          <a:chOff x="0" y="0"/>
          <a:chExt cx="0" cy="0"/>
        </a:xfrm>
      </p:grpSpPr>
      <p:sp>
        <p:nvSpPr>
          <p:cNvPr id="1806" name="Google Shape;1806;g196be58ac5a_0_61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807" name="Google Shape;1807;g196be58ac5a_0_6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08" name="Google Shape;1808;g196be58ac5a_0_6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latin typeface="Arial"/>
              <a:ea typeface="Arial"/>
              <a:cs typeface="Arial"/>
              <a:sym typeface="Arial"/>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3" name="Shape 1813"/>
        <p:cNvGrpSpPr/>
        <p:nvPr/>
      </p:nvGrpSpPr>
      <p:grpSpPr>
        <a:xfrm>
          <a:off x="0" y="0"/>
          <a:ext cx="0" cy="0"/>
          <a:chOff x="0" y="0"/>
          <a:chExt cx="0" cy="0"/>
        </a:xfrm>
      </p:grpSpPr>
      <p:sp>
        <p:nvSpPr>
          <p:cNvPr id="1814" name="Google Shape;1814;g196be58ac5a_0_6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5" name="Google Shape;1815;g196be58ac5a_0_6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9" name="Shape 1819"/>
        <p:cNvGrpSpPr/>
        <p:nvPr/>
      </p:nvGrpSpPr>
      <p:grpSpPr>
        <a:xfrm>
          <a:off x="0" y="0"/>
          <a:ext cx="0" cy="0"/>
          <a:chOff x="0" y="0"/>
          <a:chExt cx="0" cy="0"/>
        </a:xfrm>
      </p:grpSpPr>
      <p:sp>
        <p:nvSpPr>
          <p:cNvPr id="1820" name="Google Shape;1820;g196be58ac5a_0_9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g196be58ac5a_0_9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4" name="Shape 1824"/>
        <p:cNvGrpSpPr/>
        <p:nvPr/>
      </p:nvGrpSpPr>
      <p:grpSpPr>
        <a:xfrm>
          <a:off x="0" y="0"/>
          <a:ext cx="0" cy="0"/>
          <a:chOff x="0" y="0"/>
          <a:chExt cx="0" cy="0"/>
        </a:xfrm>
      </p:grpSpPr>
      <p:sp>
        <p:nvSpPr>
          <p:cNvPr id="1825" name="Google Shape;1825;g196be58ac5a_0_99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26" name="Google Shape;1826;g196be58ac5a_0_9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0" name="Shape 1830"/>
        <p:cNvGrpSpPr/>
        <p:nvPr/>
      </p:nvGrpSpPr>
      <p:grpSpPr>
        <a:xfrm>
          <a:off x="0" y="0"/>
          <a:ext cx="0" cy="0"/>
          <a:chOff x="0" y="0"/>
          <a:chExt cx="0" cy="0"/>
        </a:xfrm>
      </p:grpSpPr>
      <p:sp>
        <p:nvSpPr>
          <p:cNvPr id="1831" name="Google Shape;1831;g196be58ac5a_0_100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32" name="Google Shape;1832;g196be58ac5a_0_10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9" name="Google Shape;379;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7" name="Shape 1837"/>
        <p:cNvGrpSpPr/>
        <p:nvPr/>
      </p:nvGrpSpPr>
      <p:grpSpPr>
        <a:xfrm>
          <a:off x="0" y="0"/>
          <a:ext cx="0" cy="0"/>
          <a:chOff x="0" y="0"/>
          <a:chExt cx="0" cy="0"/>
        </a:xfrm>
      </p:grpSpPr>
      <p:sp>
        <p:nvSpPr>
          <p:cNvPr id="1838" name="Google Shape;1838;g196be58ac5a_0_10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9" name="Google Shape;1839;g196be58ac5a_0_10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9" name="Shape 1879"/>
        <p:cNvGrpSpPr/>
        <p:nvPr/>
      </p:nvGrpSpPr>
      <p:grpSpPr>
        <a:xfrm>
          <a:off x="0" y="0"/>
          <a:ext cx="0" cy="0"/>
          <a:chOff x="0" y="0"/>
          <a:chExt cx="0" cy="0"/>
        </a:xfrm>
      </p:grpSpPr>
      <p:sp>
        <p:nvSpPr>
          <p:cNvPr id="1880" name="Google Shape;1880;g196be58ac5a_0_10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81" name="Google Shape;1881;g196be58ac5a_0_10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6" name="Shape 1886"/>
        <p:cNvGrpSpPr/>
        <p:nvPr/>
      </p:nvGrpSpPr>
      <p:grpSpPr>
        <a:xfrm>
          <a:off x="0" y="0"/>
          <a:ext cx="0" cy="0"/>
          <a:chOff x="0" y="0"/>
          <a:chExt cx="0" cy="0"/>
        </a:xfrm>
      </p:grpSpPr>
      <p:sp>
        <p:nvSpPr>
          <p:cNvPr id="1887" name="Google Shape;1887;g196be58ac5a_0_10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88" name="Google Shape;1888;g196be58ac5a_0_10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3" name="Shape 1893"/>
        <p:cNvGrpSpPr/>
        <p:nvPr/>
      </p:nvGrpSpPr>
      <p:grpSpPr>
        <a:xfrm>
          <a:off x="0" y="0"/>
          <a:ext cx="0" cy="0"/>
          <a:chOff x="0" y="0"/>
          <a:chExt cx="0" cy="0"/>
        </a:xfrm>
      </p:grpSpPr>
      <p:sp>
        <p:nvSpPr>
          <p:cNvPr id="1894" name="Google Shape;1894;g196be58ac5a_0_10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95" name="Google Shape;1895;g196be58ac5a_0_10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4" name="Shape 1914"/>
        <p:cNvGrpSpPr/>
        <p:nvPr/>
      </p:nvGrpSpPr>
      <p:grpSpPr>
        <a:xfrm>
          <a:off x="0" y="0"/>
          <a:ext cx="0" cy="0"/>
          <a:chOff x="0" y="0"/>
          <a:chExt cx="0" cy="0"/>
        </a:xfrm>
      </p:grpSpPr>
      <p:sp>
        <p:nvSpPr>
          <p:cNvPr id="1915" name="Google Shape;1915;g196be58ac5a_0_10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16" name="Google Shape;1916;g196be58ac5a_0_10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5" name="Shape 1935"/>
        <p:cNvGrpSpPr/>
        <p:nvPr/>
      </p:nvGrpSpPr>
      <p:grpSpPr>
        <a:xfrm>
          <a:off x="0" y="0"/>
          <a:ext cx="0" cy="0"/>
          <a:chOff x="0" y="0"/>
          <a:chExt cx="0" cy="0"/>
        </a:xfrm>
      </p:grpSpPr>
      <p:sp>
        <p:nvSpPr>
          <p:cNvPr id="1936" name="Google Shape;1936;g196be58ac5a_0_110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37" name="Google Shape;1937;g196be58ac5a_0_11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9" name="Shape 1959"/>
        <p:cNvGrpSpPr/>
        <p:nvPr/>
      </p:nvGrpSpPr>
      <p:grpSpPr>
        <a:xfrm>
          <a:off x="0" y="0"/>
          <a:ext cx="0" cy="0"/>
          <a:chOff x="0" y="0"/>
          <a:chExt cx="0" cy="0"/>
        </a:xfrm>
      </p:grpSpPr>
      <p:sp>
        <p:nvSpPr>
          <p:cNvPr id="1960" name="Google Shape;1960;g196be58ac5a_0_11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61" name="Google Shape;1961;g196be58ac5a_0_11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5" name="Shape 1965"/>
        <p:cNvGrpSpPr/>
        <p:nvPr/>
      </p:nvGrpSpPr>
      <p:grpSpPr>
        <a:xfrm>
          <a:off x="0" y="0"/>
          <a:ext cx="0" cy="0"/>
          <a:chOff x="0" y="0"/>
          <a:chExt cx="0" cy="0"/>
        </a:xfrm>
      </p:grpSpPr>
      <p:sp>
        <p:nvSpPr>
          <p:cNvPr id="1966" name="Google Shape;1966;g196be58ac5a_0_1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67" name="Google Shape;1967;g196be58ac5a_0_1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5" name="Google Shape;385;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2" name="Google Shape;392;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9" name="Google Shape;399;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5" name="Google Shape;405;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6" name="Google Shape;19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4" name="Google Shape;424;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1" name="Google Shape;441;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8" name="Google Shape;448;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5" name="Google Shape;455;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0" name="Google Shape;470;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6" name="Google Shape;496;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2" name="Google Shape;522;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7" name="Google Shape;527;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2" name="Google Shape;532;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8" name="Google Shape;538;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1" name="Google Shape;20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4" name="Google Shape;544;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2" name="Google Shape;552;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8" name="Google Shape;558;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5" name="Google Shape;615;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3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8" name="Shape 698"/>
        <p:cNvGrpSpPr/>
        <p:nvPr/>
      </p:nvGrpSpPr>
      <p:grpSpPr>
        <a:xfrm>
          <a:off x="0" y="0"/>
          <a:ext cx="0" cy="0"/>
          <a:chOff x="0" y="0"/>
          <a:chExt cx="0" cy="0"/>
        </a:xfrm>
      </p:grpSpPr>
      <p:sp>
        <p:nvSpPr>
          <p:cNvPr id="699" name="Google Shape;699;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0" name="Google Shape;700;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6" name="Google Shape;706;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6" name="Shape 726"/>
        <p:cNvGrpSpPr/>
        <p:nvPr/>
      </p:nvGrpSpPr>
      <p:grpSpPr>
        <a:xfrm>
          <a:off x="0" y="0"/>
          <a:ext cx="0" cy="0"/>
          <a:chOff x="0" y="0"/>
          <a:chExt cx="0" cy="0"/>
        </a:xfrm>
      </p:grpSpPr>
      <p:sp>
        <p:nvSpPr>
          <p:cNvPr id="727" name="Google Shape;727;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8" name="Google Shape;728;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8" name="Shape 748"/>
        <p:cNvGrpSpPr/>
        <p:nvPr/>
      </p:nvGrpSpPr>
      <p:grpSpPr>
        <a:xfrm>
          <a:off x="0" y="0"/>
          <a:ext cx="0" cy="0"/>
          <a:chOff x="0" y="0"/>
          <a:chExt cx="0" cy="0"/>
        </a:xfrm>
      </p:grpSpPr>
      <p:sp>
        <p:nvSpPr>
          <p:cNvPr id="749" name="Google Shape;749;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0" name="Google Shape;750;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4" name="Shape 764"/>
        <p:cNvGrpSpPr/>
        <p:nvPr/>
      </p:nvGrpSpPr>
      <p:grpSpPr>
        <a:xfrm>
          <a:off x="0" y="0"/>
          <a:ext cx="0" cy="0"/>
          <a:chOff x="0" y="0"/>
          <a:chExt cx="0" cy="0"/>
        </a:xfrm>
      </p:grpSpPr>
      <p:sp>
        <p:nvSpPr>
          <p:cNvPr id="765" name="Google Shape;765;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6" name="Google Shape;766;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7" name="Google Shape;20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9" name="Shape 769"/>
        <p:cNvGrpSpPr/>
        <p:nvPr/>
      </p:nvGrpSpPr>
      <p:grpSpPr>
        <a:xfrm>
          <a:off x="0" y="0"/>
          <a:ext cx="0" cy="0"/>
          <a:chOff x="0" y="0"/>
          <a:chExt cx="0" cy="0"/>
        </a:xfrm>
      </p:grpSpPr>
      <p:sp>
        <p:nvSpPr>
          <p:cNvPr id="770" name="Google Shape;770;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1" name="Google Shape;771;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4" name="Shape 774"/>
        <p:cNvGrpSpPr/>
        <p:nvPr/>
      </p:nvGrpSpPr>
      <p:grpSpPr>
        <a:xfrm>
          <a:off x="0" y="0"/>
          <a:ext cx="0" cy="0"/>
          <a:chOff x="0" y="0"/>
          <a:chExt cx="0" cy="0"/>
        </a:xfrm>
      </p:grpSpPr>
      <p:sp>
        <p:nvSpPr>
          <p:cNvPr id="775" name="Google Shape;775;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6" name="Google Shape;776;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0" name="Shape 780"/>
        <p:cNvGrpSpPr/>
        <p:nvPr/>
      </p:nvGrpSpPr>
      <p:grpSpPr>
        <a:xfrm>
          <a:off x="0" y="0"/>
          <a:ext cx="0" cy="0"/>
          <a:chOff x="0" y="0"/>
          <a:chExt cx="0" cy="0"/>
        </a:xfrm>
      </p:grpSpPr>
      <p:sp>
        <p:nvSpPr>
          <p:cNvPr id="781" name="Google Shape;781;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2" name="Google Shape;782;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7" name="Shape 787"/>
        <p:cNvGrpSpPr/>
        <p:nvPr/>
      </p:nvGrpSpPr>
      <p:grpSpPr>
        <a:xfrm>
          <a:off x="0" y="0"/>
          <a:ext cx="0" cy="0"/>
          <a:chOff x="0" y="0"/>
          <a:chExt cx="0" cy="0"/>
        </a:xfrm>
      </p:grpSpPr>
      <p:sp>
        <p:nvSpPr>
          <p:cNvPr id="788" name="Google Shape;788;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9" name="Google Shape;789;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4" name="Shape 794"/>
        <p:cNvGrpSpPr/>
        <p:nvPr/>
      </p:nvGrpSpPr>
      <p:grpSpPr>
        <a:xfrm>
          <a:off x="0" y="0"/>
          <a:ext cx="0" cy="0"/>
          <a:chOff x="0" y="0"/>
          <a:chExt cx="0" cy="0"/>
        </a:xfrm>
      </p:grpSpPr>
      <p:sp>
        <p:nvSpPr>
          <p:cNvPr id="795" name="Google Shape;795;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6" name="Google Shape;796;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2" name="Shape 802"/>
        <p:cNvGrpSpPr/>
        <p:nvPr/>
      </p:nvGrpSpPr>
      <p:grpSpPr>
        <a:xfrm>
          <a:off x="0" y="0"/>
          <a:ext cx="0" cy="0"/>
          <a:chOff x="0" y="0"/>
          <a:chExt cx="0" cy="0"/>
        </a:xfrm>
      </p:grpSpPr>
      <p:sp>
        <p:nvSpPr>
          <p:cNvPr id="803" name="Google Shape;803;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4" name="Google Shape;804;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1" name="Shape 811"/>
        <p:cNvGrpSpPr/>
        <p:nvPr/>
      </p:nvGrpSpPr>
      <p:grpSpPr>
        <a:xfrm>
          <a:off x="0" y="0"/>
          <a:ext cx="0" cy="0"/>
          <a:chOff x="0" y="0"/>
          <a:chExt cx="0" cy="0"/>
        </a:xfrm>
      </p:grpSpPr>
      <p:sp>
        <p:nvSpPr>
          <p:cNvPr id="812" name="Google Shape;812;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3" name="Google Shape;813;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9" name="Shape 839"/>
        <p:cNvGrpSpPr/>
        <p:nvPr/>
      </p:nvGrpSpPr>
      <p:grpSpPr>
        <a:xfrm>
          <a:off x="0" y="0"/>
          <a:ext cx="0" cy="0"/>
          <a:chOff x="0" y="0"/>
          <a:chExt cx="0" cy="0"/>
        </a:xfrm>
      </p:grpSpPr>
      <p:sp>
        <p:nvSpPr>
          <p:cNvPr id="840" name="Google Shape;840;p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1" name="Google Shape;841;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5" name="Shape 845"/>
        <p:cNvGrpSpPr/>
        <p:nvPr/>
      </p:nvGrpSpPr>
      <p:grpSpPr>
        <a:xfrm>
          <a:off x="0" y="0"/>
          <a:ext cx="0" cy="0"/>
          <a:chOff x="0" y="0"/>
          <a:chExt cx="0" cy="0"/>
        </a:xfrm>
      </p:grpSpPr>
      <p:sp>
        <p:nvSpPr>
          <p:cNvPr id="846" name="Google Shape;846;p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7" name="Google Shape;847;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3" name="Shape 883"/>
        <p:cNvGrpSpPr/>
        <p:nvPr/>
      </p:nvGrpSpPr>
      <p:grpSpPr>
        <a:xfrm>
          <a:off x="0" y="0"/>
          <a:ext cx="0" cy="0"/>
          <a:chOff x="0" y="0"/>
          <a:chExt cx="0" cy="0"/>
        </a:xfrm>
      </p:grpSpPr>
      <p:sp>
        <p:nvSpPr>
          <p:cNvPr id="884" name="Google Shape;884;p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5" name="Google Shape;885;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3" name="Google Shape;21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9" name="Shape 929"/>
        <p:cNvGrpSpPr/>
        <p:nvPr/>
      </p:nvGrpSpPr>
      <p:grpSpPr>
        <a:xfrm>
          <a:off x="0" y="0"/>
          <a:ext cx="0" cy="0"/>
          <a:chOff x="0" y="0"/>
          <a:chExt cx="0" cy="0"/>
        </a:xfrm>
      </p:grpSpPr>
      <p:sp>
        <p:nvSpPr>
          <p:cNvPr id="930" name="Google Shape;930;p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1" name="Google Shape;931;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5" name="Shape 955"/>
        <p:cNvGrpSpPr/>
        <p:nvPr/>
      </p:nvGrpSpPr>
      <p:grpSpPr>
        <a:xfrm>
          <a:off x="0" y="0"/>
          <a:ext cx="0" cy="0"/>
          <a:chOff x="0" y="0"/>
          <a:chExt cx="0" cy="0"/>
        </a:xfrm>
      </p:grpSpPr>
      <p:sp>
        <p:nvSpPr>
          <p:cNvPr id="956" name="Google Shape;956;p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7" name="Google Shape;957;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0" name="Shape 1000"/>
        <p:cNvGrpSpPr/>
        <p:nvPr/>
      </p:nvGrpSpPr>
      <p:grpSpPr>
        <a:xfrm>
          <a:off x="0" y="0"/>
          <a:ext cx="0" cy="0"/>
          <a:chOff x="0" y="0"/>
          <a:chExt cx="0" cy="0"/>
        </a:xfrm>
      </p:grpSpPr>
      <p:sp>
        <p:nvSpPr>
          <p:cNvPr id="1001" name="Google Shape;1001;p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2" name="Google Shape;1002;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5" name="Shape 1005"/>
        <p:cNvGrpSpPr/>
        <p:nvPr/>
      </p:nvGrpSpPr>
      <p:grpSpPr>
        <a:xfrm>
          <a:off x="0" y="0"/>
          <a:ext cx="0" cy="0"/>
          <a:chOff x="0" y="0"/>
          <a:chExt cx="0" cy="0"/>
        </a:xfrm>
      </p:grpSpPr>
      <p:sp>
        <p:nvSpPr>
          <p:cNvPr id="1006" name="Google Shape;1006;p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7" name="Google Shape;1007;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0" name="Shape 1010"/>
        <p:cNvGrpSpPr/>
        <p:nvPr/>
      </p:nvGrpSpPr>
      <p:grpSpPr>
        <a:xfrm>
          <a:off x="0" y="0"/>
          <a:ext cx="0" cy="0"/>
          <a:chOff x="0" y="0"/>
          <a:chExt cx="0" cy="0"/>
        </a:xfrm>
      </p:grpSpPr>
      <p:sp>
        <p:nvSpPr>
          <p:cNvPr id="1011" name="Google Shape;1011;p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2" name="Google Shape;1012;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6" name="Shape 1016"/>
        <p:cNvGrpSpPr/>
        <p:nvPr/>
      </p:nvGrpSpPr>
      <p:grpSpPr>
        <a:xfrm>
          <a:off x="0" y="0"/>
          <a:ext cx="0" cy="0"/>
          <a:chOff x="0" y="0"/>
          <a:chExt cx="0" cy="0"/>
        </a:xfrm>
      </p:grpSpPr>
      <p:sp>
        <p:nvSpPr>
          <p:cNvPr id="1017" name="Google Shape;1017;p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8" name="Google Shape;1018;p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700"/>
              </a:spcBef>
              <a:spcAft>
                <a:spcPts val="0"/>
              </a:spcAft>
              <a:buSzPts val="1100"/>
              <a:buNone/>
            </a:pPr>
            <a:r>
              <a:rPr lang="en" sz="1000"/>
              <a:t>Notice synthesis and decomposition are opposites. Also, combustion can have any carbon compound as a reactant.</a:t>
            </a:r>
            <a:endParaRPr sz="1000"/>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2" name="Shape 1022"/>
        <p:cNvGrpSpPr/>
        <p:nvPr/>
      </p:nvGrpSpPr>
      <p:grpSpPr>
        <a:xfrm>
          <a:off x="0" y="0"/>
          <a:ext cx="0" cy="0"/>
          <a:chOff x="0" y="0"/>
          <a:chExt cx="0" cy="0"/>
        </a:xfrm>
      </p:grpSpPr>
      <p:sp>
        <p:nvSpPr>
          <p:cNvPr id="1023" name="Google Shape;1023;p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4" name="Google Shape;1024;p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6" name="Shape 1046"/>
        <p:cNvGrpSpPr/>
        <p:nvPr/>
      </p:nvGrpSpPr>
      <p:grpSpPr>
        <a:xfrm>
          <a:off x="0" y="0"/>
          <a:ext cx="0" cy="0"/>
          <a:chOff x="0" y="0"/>
          <a:chExt cx="0" cy="0"/>
        </a:xfrm>
      </p:grpSpPr>
      <p:sp>
        <p:nvSpPr>
          <p:cNvPr id="1047" name="Google Shape;1047;p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8" name="Google Shape;1048;p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3" name="Shape 1073"/>
        <p:cNvGrpSpPr/>
        <p:nvPr/>
      </p:nvGrpSpPr>
      <p:grpSpPr>
        <a:xfrm>
          <a:off x="0" y="0"/>
          <a:ext cx="0" cy="0"/>
          <a:chOff x="0" y="0"/>
          <a:chExt cx="0" cy="0"/>
        </a:xfrm>
      </p:grpSpPr>
      <p:sp>
        <p:nvSpPr>
          <p:cNvPr id="1074" name="Google Shape;1074;p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5" name="Google Shape;1075;p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0" name="Shape 1080"/>
        <p:cNvGrpSpPr/>
        <p:nvPr/>
      </p:nvGrpSpPr>
      <p:grpSpPr>
        <a:xfrm>
          <a:off x="0" y="0"/>
          <a:ext cx="0" cy="0"/>
          <a:chOff x="0" y="0"/>
          <a:chExt cx="0" cy="0"/>
        </a:xfrm>
      </p:grpSpPr>
      <p:sp>
        <p:nvSpPr>
          <p:cNvPr id="1081" name="Google Shape;1081;p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2" name="Google Shape;1082;p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1" name="Google Shape;23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7" name="Shape 1097"/>
        <p:cNvGrpSpPr/>
        <p:nvPr/>
      </p:nvGrpSpPr>
      <p:grpSpPr>
        <a:xfrm>
          <a:off x="0" y="0"/>
          <a:ext cx="0" cy="0"/>
          <a:chOff x="0" y="0"/>
          <a:chExt cx="0" cy="0"/>
        </a:xfrm>
      </p:grpSpPr>
      <p:sp>
        <p:nvSpPr>
          <p:cNvPr id="1098" name="Google Shape;1098;p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9" name="Google Shape;1099;p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7" name="Shape 1117"/>
        <p:cNvGrpSpPr/>
        <p:nvPr/>
      </p:nvGrpSpPr>
      <p:grpSpPr>
        <a:xfrm>
          <a:off x="0" y="0"/>
          <a:ext cx="0" cy="0"/>
          <a:chOff x="0" y="0"/>
          <a:chExt cx="0" cy="0"/>
        </a:xfrm>
      </p:grpSpPr>
      <p:sp>
        <p:nvSpPr>
          <p:cNvPr id="1118" name="Google Shape;1118;p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9" name="Google Shape;1119;p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3" name="Shape 1133"/>
        <p:cNvGrpSpPr/>
        <p:nvPr/>
      </p:nvGrpSpPr>
      <p:grpSpPr>
        <a:xfrm>
          <a:off x="0" y="0"/>
          <a:ext cx="0" cy="0"/>
          <a:chOff x="0" y="0"/>
          <a:chExt cx="0" cy="0"/>
        </a:xfrm>
      </p:grpSpPr>
      <p:sp>
        <p:nvSpPr>
          <p:cNvPr id="1134" name="Google Shape;1134;p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5" name="Google Shape;1135;p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4" name="Shape 1144"/>
        <p:cNvGrpSpPr/>
        <p:nvPr/>
      </p:nvGrpSpPr>
      <p:grpSpPr>
        <a:xfrm>
          <a:off x="0" y="0"/>
          <a:ext cx="0" cy="0"/>
          <a:chOff x="0" y="0"/>
          <a:chExt cx="0" cy="0"/>
        </a:xfrm>
      </p:grpSpPr>
      <p:sp>
        <p:nvSpPr>
          <p:cNvPr id="1145" name="Google Shape;1145;p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6" name="Google Shape;1146;p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6" name="Shape 1156"/>
        <p:cNvGrpSpPr/>
        <p:nvPr/>
      </p:nvGrpSpPr>
      <p:grpSpPr>
        <a:xfrm>
          <a:off x="0" y="0"/>
          <a:ext cx="0" cy="0"/>
          <a:chOff x="0" y="0"/>
          <a:chExt cx="0" cy="0"/>
        </a:xfrm>
      </p:grpSpPr>
      <p:sp>
        <p:nvSpPr>
          <p:cNvPr id="1157" name="Google Shape;1157;p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8" name="Google Shape;1158;p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8" name="Shape 1168"/>
        <p:cNvGrpSpPr/>
        <p:nvPr/>
      </p:nvGrpSpPr>
      <p:grpSpPr>
        <a:xfrm>
          <a:off x="0" y="0"/>
          <a:ext cx="0" cy="0"/>
          <a:chOff x="0" y="0"/>
          <a:chExt cx="0" cy="0"/>
        </a:xfrm>
      </p:grpSpPr>
      <p:sp>
        <p:nvSpPr>
          <p:cNvPr id="1169" name="Google Shape;1169;p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0" name="Google Shape;1170;p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4" name="Shape 1174"/>
        <p:cNvGrpSpPr/>
        <p:nvPr/>
      </p:nvGrpSpPr>
      <p:grpSpPr>
        <a:xfrm>
          <a:off x="0" y="0"/>
          <a:ext cx="0" cy="0"/>
          <a:chOff x="0" y="0"/>
          <a:chExt cx="0" cy="0"/>
        </a:xfrm>
      </p:grpSpPr>
      <p:sp>
        <p:nvSpPr>
          <p:cNvPr id="1175" name="Google Shape;1175;p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6" name="Google Shape;1176;p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9" name="Shape 1179"/>
        <p:cNvGrpSpPr/>
        <p:nvPr/>
      </p:nvGrpSpPr>
      <p:grpSpPr>
        <a:xfrm>
          <a:off x="0" y="0"/>
          <a:ext cx="0" cy="0"/>
          <a:chOff x="0" y="0"/>
          <a:chExt cx="0" cy="0"/>
        </a:xfrm>
      </p:grpSpPr>
      <p:sp>
        <p:nvSpPr>
          <p:cNvPr id="1180" name="Google Shape;1180;p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1" name="Google Shape;1181;p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4" name="Shape 1184"/>
        <p:cNvGrpSpPr/>
        <p:nvPr/>
      </p:nvGrpSpPr>
      <p:grpSpPr>
        <a:xfrm>
          <a:off x="0" y="0"/>
          <a:ext cx="0" cy="0"/>
          <a:chOff x="0" y="0"/>
          <a:chExt cx="0" cy="0"/>
        </a:xfrm>
      </p:grpSpPr>
      <p:sp>
        <p:nvSpPr>
          <p:cNvPr id="1185" name="Google Shape;1185;p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6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7" name="Shape 1197"/>
        <p:cNvGrpSpPr/>
        <p:nvPr/>
      </p:nvGrpSpPr>
      <p:grpSpPr>
        <a:xfrm>
          <a:off x="0" y="0"/>
          <a:ext cx="0" cy="0"/>
          <a:chOff x="0" y="0"/>
          <a:chExt cx="0" cy="0"/>
        </a:xfrm>
      </p:grpSpPr>
      <p:sp>
        <p:nvSpPr>
          <p:cNvPr id="1198" name="Google Shape;1198;p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6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3" name="Google Shape;31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0" name="Shape 1210"/>
        <p:cNvGrpSpPr/>
        <p:nvPr/>
      </p:nvGrpSpPr>
      <p:grpSpPr>
        <a:xfrm>
          <a:off x="0" y="0"/>
          <a:ext cx="0" cy="0"/>
          <a:chOff x="0" y="0"/>
          <a:chExt cx="0" cy="0"/>
        </a:xfrm>
      </p:grpSpPr>
      <p:sp>
        <p:nvSpPr>
          <p:cNvPr id="1211" name="Google Shape;1211;p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7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6" name="Shape 1216"/>
        <p:cNvGrpSpPr/>
        <p:nvPr/>
      </p:nvGrpSpPr>
      <p:grpSpPr>
        <a:xfrm>
          <a:off x="0" y="0"/>
          <a:ext cx="0" cy="0"/>
          <a:chOff x="0" y="0"/>
          <a:chExt cx="0" cy="0"/>
        </a:xfrm>
      </p:grpSpPr>
      <p:sp>
        <p:nvSpPr>
          <p:cNvPr id="1217" name="Google Shape;1217;p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7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2" name="Shape 1222"/>
        <p:cNvGrpSpPr/>
        <p:nvPr/>
      </p:nvGrpSpPr>
      <p:grpSpPr>
        <a:xfrm>
          <a:off x="0" y="0"/>
          <a:ext cx="0" cy="0"/>
          <a:chOff x="0" y="0"/>
          <a:chExt cx="0" cy="0"/>
        </a:xfrm>
      </p:grpSpPr>
      <p:sp>
        <p:nvSpPr>
          <p:cNvPr id="1223" name="Google Shape;1223;p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7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8" name="Shape 1228"/>
        <p:cNvGrpSpPr/>
        <p:nvPr/>
      </p:nvGrpSpPr>
      <p:grpSpPr>
        <a:xfrm>
          <a:off x="0" y="0"/>
          <a:ext cx="0" cy="0"/>
          <a:chOff x="0" y="0"/>
          <a:chExt cx="0" cy="0"/>
        </a:xfrm>
      </p:grpSpPr>
      <p:sp>
        <p:nvSpPr>
          <p:cNvPr id="1229" name="Google Shape;1229;p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0" name="Google Shape;1230;p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3" name="Shape 1233"/>
        <p:cNvGrpSpPr/>
        <p:nvPr/>
      </p:nvGrpSpPr>
      <p:grpSpPr>
        <a:xfrm>
          <a:off x="0" y="0"/>
          <a:ext cx="0" cy="0"/>
          <a:chOff x="0" y="0"/>
          <a:chExt cx="0" cy="0"/>
        </a:xfrm>
      </p:grpSpPr>
      <p:sp>
        <p:nvSpPr>
          <p:cNvPr id="1234" name="Google Shape;1234;p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5" name="Google Shape;1235;p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8" name="Shape 1238"/>
        <p:cNvGrpSpPr/>
        <p:nvPr/>
      </p:nvGrpSpPr>
      <p:grpSpPr>
        <a:xfrm>
          <a:off x="0" y="0"/>
          <a:ext cx="0" cy="0"/>
          <a:chOff x="0" y="0"/>
          <a:chExt cx="0" cy="0"/>
        </a:xfrm>
      </p:grpSpPr>
      <p:sp>
        <p:nvSpPr>
          <p:cNvPr id="1239" name="Google Shape;1239;p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0" name="Google Shape;1240;p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4" name="Shape 1244"/>
        <p:cNvGrpSpPr/>
        <p:nvPr/>
      </p:nvGrpSpPr>
      <p:grpSpPr>
        <a:xfrm>
          <a:off x="0" y="0"/>
          <a:ext cx="0" cy="0"/>
          <a:chOff x="0" y="0"/>
          <a:chExt cx="0" cy="0"/>
        </a:xfrm>
      </p:grpSpPr>
      <p:sp>
        <p:nvSpPr>
          <p:cNvPr id="1245" name="Google Shape;1245;p7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6" name="Google Shape;1246;p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3" name="Shape 1253"/>
        <p:cNvGrpSpPr/>
        <p:nvPr/>
      </p:nvGrpSpPr>
      <p:grpSpPr>
        <a:xfrm>
          <a:off x="0" y="0"/>
          <a:ext cx="0" cy="0"/>
          <a:chOff x="0" y="0"/>
          <a:chExt cx="0" cy="0"/>
        </a:xfrm>
      </p:grpSpPr>
      <p:sp>
        <p:nvSpPr>
          <p:cNvPr id="1254" name="Google Shape;1254;p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5" name="Google Shape;1255;p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0" name="Shape 1260"/>
        <p:cNvGrpSpPr/>
        <p:nvPr/>
      </p:nvGrpSpPr>
      <p:grpSpPr>
        <a:xfrm>
          <a:off x="0" y="0"/>
          <a:ext cx="0" cy="0"/>
          <a:chOff x="0" y="0"/>
          <a:chExt cx="0" cy="0"/>
        </a:xfrm>
      </p:grpSpPr>
      <p:sp>
        <p:nvSpPr>
          <p:cNvPr id="1261" name="Google Shape;1261;p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2" name="Google Shape;1262;p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6" name="Shape 1266"/>
        <p:cNvGrpSpPr/>
        <p:nvPr/>
      </p:nvGrpSpPr>
      <p:grpSpPr>
        <a:xfrm>
          <a:off x="0" y="0"/>
          <a:ext cx="0" cy="0"/>
          <a:chOff x="0" y="0"/>
          <a:chExt cx="0" cy="0"/>
        </a:xfrm>
      </p:grpSpPr>
      <p:sp>
        <p:nvSpPr>
          <p:cNvPr id="1267" name="Google Shape;1267;p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8" name="Google Shape;1268;p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3" name="Google Shape;323;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2" name="Shape 1282"/>
        <p:cNvGrpSpPr/>
        <p:nvPr/>
      </p:nvGrpSpPr>
      <p:grpSpPr>
        <a:xfrm>
          <a:off x="0" y="0"/>
          <a:ext cx="0" cy="0"/>
          <a:chOff x="0" y="0"/>
          <a:chExt cx="0" cy="0"/>
        </a:xfrm>
      </p:grpSpPr>
      <p:sp>
        <p:nvSpPr>
          <p:cNvPr id="1283" name="Google Shape;1283;p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4" name="Google Shape;1284;p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5" name="Shape 1295"/>
        <p:cNvGrpSpPr/>
        <p:nvPr/>
      </p:nvGrpSpPr>
      <p:grpSpPr>
        <a:xfrm>
          <a:off x="0" y="0"/>
          <a:ext cx="0" cy="0"/>
          <a:chOff x="0" y="0"/>
          <a:chExt cx="0" cy="0"/>
        </a:xfrm>
      </p:grpSpPr>
      <p:sp>
        <p:nvSpPr>
          <p:cNvPr id="1296" name="Google Shape;1296;p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7" name="Google Shape;1297;p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3" name="Shape 1303"/>
        <p:cNvGrpSpPr/>
        <p:nvPr/>
      </p:nvGrpSpPr>
      <p:grpSpPr>
        <a:xfrm>
          <a:off x="0" y="0"/>
          <a:ext cx="0" cy="0"/>
          <a:chOff x="0" y="0"/>
          <a:chExt cx="0" cy="0"/>
        </a:xfrm>
      </p:grpSpPr>
      <p:sp>
        <p:nvSpPr>
          <p:cNvPr id="1304" name="Google Shape;1304;p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5" name="Google Shape;1305;p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2" name="Shape 1312"/>
        <p:cNvGrpSpPr/>
        <p:nvPr/>
      </p:nvGrpSpPr>
      <p:grpSpPr>
        <a:xfrm>
          <a:off x="0" y="0"/>
          <a:ext cx="0" cy="0"/>
          <a:chOff x="0" y="0"/>
          <a:chExt cx="0" cy="0"/>
        </a:xfrm>
      </p:grpSpPr>
      <p:sp>
        <p:nvSpPr>
          <p:cNvPr id="1313" name="Google Shape;1313;p8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4" name="Google Shape;1314;p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8" name="Shape 1318"/>
        <p:cNvGrpSpPr/>
        <p:nvPr/>
      </p:nvGrpSpPr>
      <p:grpSpPr>
        <a:xfrm>
          <a:off x="0" y="0"/>
          <a:ext cx="0" cy="0"/>
          <a:chOff x="0" y="0"/>
          <a:chExt cx="0" cy="0"/>
        </a:xfrm>
      </p:grpSpPr>
      <p:sp>
        <p:nvSpPr>
          <p:cNvPr id="1319" name="Google Shape;1319;p8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0" name="Google Shape;1320;p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5" name="Shape 1325"/>
        <p:cNvGrpSpPr/>
        <p:nvPr/>
      </p:nvGrpSpPr>
      <p:grpSpPr>
        <a:xfrm>
          <a:off x="0" y="0"/>
          <a:ext cx="0" cy="0"/>
          <a:chOff x="0" y="0"/>
          <a:chExt cx="0" cy="0"/>
        </a:xfrm>
      </p:grpSpPr>
      <p:sp>
        <p:nvSpPr>
          <p:cNvPr id="1326" name="Google Shape;1326;p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8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1" name="Shape 1331"/>
        <p:cNvGrpSpPr/>
        <p:nvPr/>
      </p:nvGrpSpPr>
      <p:grpSpPr>
        <a:xfrm>
          <a:off x="0" y="0"/>
          <a:ext cx="0" cy="0"/>
          <a:chOff x="0" y="0"/>
          <a:chExt cx="0" cy="0"/>
        </a:xfrm>
      </p:grpSpPr>
      <p:sp>
        <p:nvSpPr>
          <p:cNvPr id="1332" name="Google Shape;1332;p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8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9" name="Shape 1339"/>
        <p:cNvGrpSpPr/>
        <p:nvPr/>
      </p:nvGrpSpPr>
      <p:grpSpPr>
        <a:xfrm>
          <a:off x="0" y="0"/>
          <a:ext cx="0" cy="0"/>
          <a:chOff x="0" y="0"/>
          <a:chExt cx="0" cy="0"/>
        </a:xfrm>
      </p:grpSpPr>
      <p:sp>
        <p:nvSpPr>
          <p:cNvPr id="1340" name="Google Shape;1340;p8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1" name="Google Shape;1341;p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6" name="Shape 1346"/>
        <p:cNvGrpSpPr/>
        <p:nvPr/>
      </p:nvGrpSpPr>
      <p:grpSpPr>
        <a:xfrm>
          <a:off x="0" y="0"/>
          <a:ext cx="0" cy="0"/>
          <a:chOff x="0" y="0"/>
          <a:chExt cx="0" cy="0"/>
        </a:xfrm>
      </p:grpSpPr>
      <p:sp>
        <p:nvSpPr>
          <p:cNvPr id="1347" name="Google Shape;1347;p8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8" name="Google Shape;1348;p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4" name="Shape 1354"/>
        <p:cNvGrpSpPr/>
        <p:nvPr/>
      </p:nvGrpSpPr>
      <p:grpSpPr>
        <a:xfrm>
          <a:off x="0" y="0"/>
          <a:ext cx="0" cy="0"/>
          <a:chOff x="0" y="0"/>
          <a:chExt cx="0" cy="0"/>
        </a:xfrm>
      </p:grpSpPr>
      <p:sp>
        <p:nvSpPr>
          <p:cNvPr id="1355" name="Google Shape;1355;p8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6" name="Google Shape;1356;p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4" name="Google Shape;334;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7" name="Shape 1367"/>
        <p:cNvGrpSpPr/>
        <p:nvPr/>
      </p:nvGrpSpPr>
      <p:grpSpPr>
        <a:xfrm>
          <a:off x="0" y="0"/>
          <a:ext cx="0" cy="0"/>
          <a:chOff x="0" y="0"/>
          <a:chExt cx="0" cy="0"/>
        </a:xfrm>
      </p:grpSpPr>
      <p:sp>
        <p:nvSpPr>
          <p:cNvPr id="1368" name="Google Shape;1368;p9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9" name="Google Shape;1369;p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1" name="Shape 1381"/>
        <p:cNvGrpSpPr/>
        <p:nvPr/>
      </p:nvGrpSpPr>
      <p:grpSpPr>
        <a:xfrm>
          <a:off x="0" y="0"/>
          <a:ext cx="0" cy="0"/>
          <a:chOff x="0" y="0"/>
          <a:chExt cx="0" cy="0"/>
        </a:xfrm>
      </p:grpSpPr>
      <p:sp>
        <p:nvSpPr>
          <p:cNvPr id="1382" name="Google Shape;1382;p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9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7" name="Shape 1387"/>
        <p:cNvGrpSpPr/>
        <p:nvPr/>
      </p:nvGrpSpPr>
      <p:grpSpPr>
        <a:xfrm>
          <a:off x="0" y="0"/>
          <a:ext cx="0" cy="0"/>
          <a:chOff x="0" y="0"/>
          <a:chExt cx="0" cy="0"/>
        </a:xfrm>
      </p:grpSpPr>
      <p:sp>
        <p:nvSpPr>
          <p:cNvPr id="1388" name="Google Shape;1388;p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9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3" name="Shape 1393"/>
        <p:cNvGrpSpPr/>
        <p:nvPr/>
      </p:nvGrpSpPr>
      <p:grpSpPr>
        <a:xfrm>
          <a:off x="0" y="0"/>
          <a:ext cx="0" cy="0"/>
          <a:chOff x="0" y="0"/>
          <a:chExt cx="0" cy="0"/>
        </a:xfrm>
      </p:grpSpPr>
      <p:sp>
        <p:nvSpPr>
          <p:cNvPr id="1394" name="Google Shape;1394;p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9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9" name="Shape 1399"/>
        <p:cNvGrpSpPr/>
        <p:nvPr/>
      </p:nvGrpSpPr>
      <p:grpSpPr>
        <a:xfrm>
          <a:off x="0" y="0"/>
          <a:ext cx="0" cy="0"/>
          <a:chOff x="0" y="0"/>
          <a:chExt cx="0" cy="0"/>
        </a:xfrm>
      </p:grpSpPr>
      <p:sp>
        <p:nvSpPr>
          <p:cNvPr id="1400" name="Google Shape;1400;p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01" name="Google Shape;1401;p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4" name="Shape 1404"/>
        <p:cNvGrpSpPr/>
        <p:nvPr/>
      </p:nvGrpSpPr>
      <p:grpSpPr>
        <a:xfrm>
          <a:off x="0" y="0"/>
          <a:ext cx="0" cy="0"/>
          <a:chOff x="0" y="0"/>
          <a:chExt cx="0" cy="0"/>
        </a:xfrm>
      </p:grpSpPr>
      <p:sp>
        <p:nvSpPr>
          <p:cNvPr id="1405" name="Google Shape;1405;p9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06" name="Google Shape;1406;p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9" name="Shape 1409"/>
        <p:cNvGrpSpPr/>
        <p:nvPr/>
      </p:nvGrpSpPr>
      <p:grpSpPr>
        <a:xfrm>
          <a:off x="0" y="0"/>
          <a:ext cx="0" cy="0"/>
          <a:chOff x="0" y="0"/>
          <a:chExt cx="0" cy="0"/>
        </a:xfrm>
      </p:grpSpPr>
      <p:sp>
        <p:nvSpPr>
          <p:cNvPr id="1410" name="Google Shape;1410;p9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1" name="Google Shape;1411;p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5" name="Shape 1415"/>
        <p:cNvGrpSpPr/>
        <p:nvPr/>
      </p:nvGrpSpPr>
      <p:grpSpPr>
        <a:xfrm>
          <a:off x="0" y="0"/>
          <a:ext cx="0" cy="0"/>
          <a:chOff x="0" y="0"/>
          <a:chExt cx="0" cy="0"/>
        </a:xfrm>
      </p:grpSpPr>
      <p:sp>
        <p:nvSpPr>
          <p:cNvPr id="1416" name="Google Shape;1416;p9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7" name="Google Shape;1417;p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2" name="Shape 1422"/>
        <p:cNvGrpSpPr/>
        <p:nvPr/>
      </p:nvGrpSpPr>
      <p:grpSpPr>
        <a:xfrm>
          <a:off x="0" y="0"/>
          <a:ext cx="0" cy="0"/>
          <a:chOff x="0" y="0"/>
          <a:chExt cx="0" cy="0"/>
        </a:xfrm>
      </p:grpSpPr>
      <p:sp>
        <p:nvSpPr>
          <p:cNvPr id="1423" name="Google Shape;1423;p9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4" name="Google Shape;1424;p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2" name="Shape 1432"/>
        <p:cNvGrpSpPr/>
        <p:nvPr/>
      </p:nvGrpSpPr>
      <p:grpSpPr>
        <a:xfrm>
          <a:off x="0" y="0"/>
          <a:ext cx="0" cy="0"/>
          <a:chOff x="0" y="0"/>
          <a:chExt cx="0" cy="0"/>
        </a:xfrm>
      </p:grpSpPr>
      <p:sp>
        <p:nvSpPr>
          <p:cNvPr id="1433" name="Google Shape;1433;p9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4" name="Google Shape;1434;p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_1">
    <p:spTree>
      <p:nvGrpSpPr>
        <p:cNvPr id="11" name="Shape 11"/>
        <p:cNvGrpSpPr/>
        <p:nvPr/>
      </p:nvGrpSpPr>
      <p:grpSpPr>
        <a:xfrm>
          <a:off x="0" y="0"/>
          <a:ext cx="0" cy="0"/>
          <a:chOff x="0" y="0"/>
          <a:chExt cx="0" cy="0"/>
        </a:xfrm>
      </p:grpSpPr>
      <p:sp>
        <p:nvSpPr>
          <p:cNvPr id="12" name="Google Shape;12;p145"/>
          <p:cNvSpPr txBox="1"/>
          <p:nvPr>
            <p:ph type="ctrTitle"/>
          </p:nvPr>
        </p:nvSpPr>
        <p:spPr>
          <a:xfrm>
            <a:off x="298775" y="1525300"/>
            <a:ext cx="8554200" cy="3266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rgbClr val="FFFFFF"/>
              </a:buClr>
              <a:buSzPts val="4000"/>
              <a:buFont typeface="Walter Turncoat"/>
              <a:buNone/>
              <a:defRPr sz="4000">
                <a:solidFill>
                  <a:srgbClr val="FFFFFF"/>
                </a:solidFill>
                <a:latin typeface="Walter Turncoat"/>
                <a:ea typeface="Walter Turncoat"/>
                <a:cs typeface="Walter Turncoat"/>
                <a:sym typeface="Walter Turncoat"/>
              </a:defRPr>
            </a:lvl1pPr>
            <a:lvl2pPr lvl="1" algn="ctr">
              <a:lnSpc>
                <a:spcPct val="100000"/>
              </a:lnSpc>
              <a:spcBef>
                <a:spcPts val="0"/>
              </a:spcBef>
              <a:spcAft>
                <a:spcPts val="0"/>
              </a:spcAft>
              <a:buClr>
                <a:srgbClr val="FFFFFF"/>
              </a:buClr>
              <a:buSzPts val="4000"/>
              <a:buFont typeface="Walter Turncoat"/>
              <a:buNone/>
              <a:defRPr sz="4000">
                <a:solidFill>
                  <a:srgbClr val="FFFFFF"/>
                </a:solidFill>
                <a:latin typeface="Walter Turncoat"/>
                <a:ea typeface="Walter Turncoat"/>
                <a:cs typeface="Walter Turncoat"/>
                <a:sym typeface="Walter Turncoat"/>
              </a:defRPr>
            </a:lvl2pPr>
            <a:lvl3pPr lvl="2" algn="ctr">
              <a:lnSpc>
                <a:spcPct val="100000"/>
              </a:lnSpc>
              <a:spcBef>
                <a:spcPts val="0"/>
              </a:spcBef>
              <a:spcAft>
                <a:spcPts val="0"/>
              </a:spcAft>
              <a:buClr>
                <a:srgbClr val="FFFFFF"/>
              </a:buClr>
              <a:buSzPts val="4000"/>
              <a:buFont typeface="Walter Turncoat"/>
              <a:buNone/>
              <a:defRPr sz="4000">
                <a:solidFill>
                  <a:srgbClr val="FFFFFF"/>
                </a:solidFill>
                <a:latin typeface="Walter Turncoat"/>
                <a:ea typeface="Walter Turncoat"/>
                <a:cs typeface="Walter Turncoat"/>
                <a:sym typeface="Walter Turncoat"/>
              </a:defRPr>
            </a:lvl3pPr>
            <a:lvl4pPr lvl="3" algn="ctr">
              <a:lnSpc>
                <a:spcPct val="100000"/>
              </a:lnSpc>
              <a:spcBef>
                <a:spcPts val="0"/>
              </a:spcBef>
              <a:spcAft>
                <a:spcPts val="0"/>
              </a:spcAft>
              <a:buClr>
                <a:srgbClr val="FFFFFF"/>
              </a:buClr>
              <a:buSzPts val="4000"/>
              <a:buFont typeface="Walter Turncoat"/>
              <a:buNone/>
              <a:defRPr sz="4000">
                <a:solidFill>
                  <a:srgbClr val="FFFFFF"/>
                </a:solidFill>
                <a:latin typeface="Walter Turncoat"/>
                <a:ea typeface="Walter Turncoat"/>
                <a:cs typeface="Walter Turncoat"/>
                <a:sym typeface="Walter Turncoat"/>
              </a:defRPr>
            </a:lvl4pPr>
            <a:lvl5pPr lvl="4" algn="ctr">
              <a:lnSpc>
                <a:spcPct val="100000"/>
              </a:lnSpc>
              <a:spcBef>
                <a:spcPts val="0"/>
              </a:spcBef>
              <a:spcAft>
                <a:spcPts val="0"/>
              </a:spcAft>
              <a:buClr>
                <a:srgbClr val="FFFFFF"/>
              </a:buClr>
              <a:buSzPts val="4000"/>
              <a:buFont typeface="Walter Turncoat"/>
              <a:buNone/>
              <a:defRPr sz="4000">
                <a:solidFill>
                  <a:srgbClr val="FFFFFF"/>
                </a:solidFill>
                <a:latin typeface="Walter Turncoat"/>
                <a:ea typeface="Walter Turncoat"/>
                <a:cs typeface="Walter Turncoat"/>
                <a:sym typeface="Walter Turncoat"/>
              </a:defRPr>
            </a:lvl5pPr>
            <a:lvl6pPr lvl="5" algn="ctr">
              <a:lnSpc>
                <a:spcPct val="100000"/>
              </a:lnSpc>
              <a:spcBef>
                <a:spcPts val="0"/>
              </a:spcBef>
              <a:spcAft>
                <a:spcPts val="0"/>
              </a:spcAft>
              <a:buClr>
                <a:srgbClr val="FFFFFF"/>
              </a:buClr>
              <a:buSzPts val="4000"/>
              <a:buFont typeface="Walter Turncoat"/>
              <a:buNone/>
              <a:defRPr sz="4000">
                <a:solidFill>
                  <a:srgbClr val="FFFFFF"/>
                </a:solidFill>
                <a:latin typeface="Walter Turncoat"/>
                <a:ea typeface="Walter Turncoat"/>
                <a:cs typeface="Walter Turncoat"/>
                <a:sym typeface="Walter Turncoat"/>
              </a:defRPr>
            </a:lvl6pPr>
            <a:lvl7pPr lvl="6" algn="ctr">
              <a:lnSpc>
                <a:spcPct val="100000"/>
              </a:lnSpc>
              <a:spcBef>
                <a:spcPts val="0"/>
              </a:spcBef>
              <a:spcAft>
                <a:spcPts val="0"/>
              </a:spcAft>
              <a:buClr>
                <a:srgbClr val="FFFFFF"/>
              </a:buClr>
              <a:buSzPts val="4000"/>
              <a:buFont typeface="Walter Turncoat"/>
              <a:buNone/>
              <a:defRPr sz="4000">
                <a:solidFill>
                  <a:srgbClr val="FFFFFF"/>
                </a:solidFill>
                <a:latin typeface="Walter Turncoat"/>
                <a:ea typeface="Walter Turncoat"/>
                <a:cs typeface="Walter Turncoat"/>
                <a:sym typeface="Walter Turncoat"/>
              </a:defRPr>
            </a:lvl7pPr>
            <a:lvl8pPr lvl="7" algn="ctr">
              <a:lnSpc>
                <a:spcPct val="100000"/>
              </a:lnSpc>
              <a:spcBef>
                <a:spcPts val="0"/>
              </a:spcBef>
              <a:spcAft>
                <a:spcPts val="0"/>
              </a:spcAft>
              <a:buClr>
                <a:srgbClr val="FFFFFF"/>
              </a:buClr>
              <a:buSzPts val="4000"/>
              <a:buFont typeface="Walter Turncoat"/>
              <a:buNone/>
              <a:defRPr sz="4000">
                <a:solidFill>
                  <a:srgbClr val="FFFFFF"/>
                </a:solidFill>
                <a:latin typeface="Walter Turncoat"/>
                <a:ea typeface="Walter Turncoat"/>
                <a:cs typeface="Walter Turncoat"/>
                <a:sym typeface="Walter Turncoat"/>
              </a:defRPr>
            </a:lvl8pPr>
            <a:lvl9pPr lvl="8" algn="ctr">
              <a:lnSpc>
                <a:spcPct val="100000"/>
              </a:lnSpc>
              <a:spcBef>
                <a:spcPts val="0"/>
              </a:spcBef>
              <a:spcAft>
                <a:spcPts val="0"/>
              </a:spcAft>
              <a:buClr>
                <a:srgbClr val="FFFFFF"/>
              </a:buClr>
              <a:buSzPts val="4000"/>
              <a:buFont typeface="Walter Turncoat"/>
              <a:buNone/>
              <a:defRPr sz="4000">
                <a:solidFill>
                  <a:srgbClr val="FFFFFF"/>
                </a:solidFill>
                <a:latin typeface="Walter Turncoat"/>
                <a:ea typeface="Walter Turncoat"/>
                <a:cs typeface="Walter Turncoat"/>
                <a:sym typeface="Walter Turncoat"/>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2" name="Shape 62"/>
        <p:cNvGrpSpPr/>
        <p:nvPr/>
      </p:nvGrpSpPr>
      <p:grpSpPr>
        <a:xfrm>
          <a:off x="0" y="0"/>
          <a:ext cx="0" cy="0"/>
          <a:chOff x="0" y="0"/>
          <a:chExt cx="0" cy="0"/>
        </a:xfrm>
      </p:grpSpPr>
      <p:sp>
        <p:nvSpPr>
          <p:cNvPr id="63" name="Google Shape;63;g196be58ac5a_0_1158"/>
          <p:cNvSpPr txBox="1"/>
          <p:nvPr>
            <p:ph type="title"/>
          </p:nvPr>
        </p:nvSpPr>
        <p:spPr>
          <a:xfrm>
            <a:off x="612648" y="171450"/>
            <a:ext cx="8153400" cy="7431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4200"/>
              <a:buNone/>
              <a:defRPr/>
            </a:lvl1pPr>
            <a:lvl2pPr lvl="1" rtl="0" algn="l">
              <a:lnSpc>
                <a:spcPct val="100000"/>
              </a:lnSpc>
              <a:spcBef>
                <a:spcPts val="0"/>
              </a:spcBef>
              <a:spcAft>
                <a:spcPts val="0"/>
              </a:spcAft>
              <a:buSzPts val="4200"/>
              <a:buNone/>
              <a:defRPr/>
            </a:lvl2pPr>
            <a:lvl3pPr lvl="2" rtl="0" algn="l">
              <a:lnSpc>
                <a:spcPct val="100000"/>
              </a:lnSpc>
              <a:spcBef>
                <a:spcPts val="0"/>
              </a:spcBef>
              <a:spcAft>
                <a:spcPts val="0"/>
              </a:spcAft>
              <a:buSzPts val="4200"/>
              <a:buNone/>
              <a:defRPr/>
            </a:lvl3pPr>
            <a:lvl4pPr lvl="3" rtl="0" algn="l">
              <a:lnSpc>
                <a:spcPct val="100000"/>
              </a:lnSpc>
              <a:spcBef>
                <a:spcPts val="0"/>
              </a:spcBef>
              <a:spcAft>
                <a:spcPts val="0"/>
              </a:spcAft>
              <a:buSzPts val="4200"/>
              <a:buNone/>
              <a:defRPr/>
            </a:lvl4pPr>
            <a:lvl5pPr lvl="4" rtl="0" algn="l">
              <a:lnSpc>
                <a:spcPct val="100000"/>
              </a:lnSpc>
              <a:spcBef>
                <a:spcPts val="0"/>
              </a:spcBef>
              <a:spcAft>
                <a:spcPts val="0"/>
              </a:spcAft>
              <a:buSzPts val="4200"/>
              <a:buNone/>
              <a:defRPr/>
            </a:lvl5pPr>
            <a:lvl6pPr lvl="5" rtl="0" algn="l">
              <a:lnSpc>
                <a:spcPct val="100000"/>
              </a:lnSpc>
              <a:spcBef>
                <a:spcPts val="0"/>
              </a:spcBef>
              <a:spcAft>
                <a:spcPts val="0"/>
              </a:spcAft>
              <a:buSzPts val="4200"/>
              <a:buNone/>
              <a:defRPr/>
            </a:lvl6pPr>
            <a:lvl7pPr lvl="6" rtl="0" algn="l">
              <a:lnSpc>
                <a:spcPct val="100000"/>
              </a:lnSpc>
              <a:spcBef>
                <a:spcPts val="0"/>
              </a:spcBef>
              <a:spcAft>
                <a:spcPts val="0"/>
              </a:spcAft>
              <a:buSzPts val="4200"/>
              <a:buNone/>
              <a:defRPr/>
            </a:lvl7pPr>
            <a:lvl8pPr lvl="7" rtl="0" algn="l">
              <a:lnSpc>
                <a:spcPct val="100000"/>
              </a:lnSpc>
              <a:spcBef>
                <a:spcPts val="0"/>
              </a:spcBef>
              <a:spcAft>
                <a:spcPts val="0"/>
              </a:spcAft>
              <a:buSzPts val="4200"/>
              <a:buNone/>
              <a:defRPr/>
            </a:lvl8pPr>
            <a:lvl9pPr lvl="8" rtl="0" algn="l">
              <a:lnSpc>
                <a:spcPct val="100000"/>
              </a:lnSpc>
              <a:spcBef>
                <a:spcPts val="0"/>
              </a:spcBef>
              <a:spcAft>
                <a:spcPts val="0"/>
              </a:spcAft>
              <a:buSzPts val="4200"/>
              <a:buNone/>
              <a:defRPr/>
            </a:lvl9pPr>
          </a:lstStyle>
          <a:p/>
        </p:txBody>
      </p:sp>
      <p:sp>
        <p:nvSpPr>
          <p:cNvPr id="64" name="Google Shape;64;g196be58ac5a_0_1158"/>
          <p:cNvSpPr txBox="1"/>
          <p:nvPr>
            <p:ph idx="1" type="body"/>
          </p:nvPr>
        </p:nvSpPr>
        <p:spPr>
          <a:xfrm>
            <a:off x="612648" y="1200150"/>
            <a:ext cx="8153400" cy="3372000"/>
          </a:xfrm>
          <a:prstGeom prst="rect">
            <a:avLst/>
          </a:prstGeom>
          <a:noFill/>
          <a:ln>
            <a:noFill/>
          </a:ln>
        </p:spPr>
        <p:txBody>
          <a:bodyPr anchorCtr="0" anchor="t" bIns="91425" lIns="91425" spcFirstLastPara="1" rIns="91425" wrap="square" tIns="91425">
            <a:noAutofit/>
          </a:bodyPr>
          <a:lstStyle>
            <a:lvl1pPr indent="-457200" lvl="0" marL="457200" rtl="0" algn="l">
              <a:lnSpc>
                <a:spcPct val="115000"/>
              </a:lnSpc>
              <a:spcBef>
                <a:spcPts val="0"/>
              </a:spcBef>
              <a:spcAft>
                <a:spcPts val="0"/>
              </a:spcAft>
              <a:buSzPts val="3600"/>
              <a:buChar char="●"/>
              <a:defRPr/>
            </a:lvl1pPr>
            <a:lvl2pPr indent="-317500" lvl="1" marL="914400" rtl="0" algn="l">
              <a:lnSpc>
                <a:spcPct val="115000"/>
              </a:lnSpc>
              <a:spcBef>
                <a:spcPts val="1600"/>
              </a:spcBef>
              <a:spcAft>
                <a:spcPts val="0"/>
              </a:spcAft>
              <a:buSzPts val="1400"/>
              <a:buChar char="○"/>
              <a:defRPr/>
            </a:lvl2pPr>
            <a:lvl3pPr indent="-317500" lvl="2" marL="1371600" rtl="0" algn="l">
              <a:lnSpc>
                <a:spcPct val="115000"/>
              </a:lnSpc>
              <a:spcBef>
                <a:spcPts val="1600"/>
              </a:spcBef>
              <a:spcAft>
                <a:spcPts val="0"/>
              </a:spcAft>
              <a:buSzPts val="1400"/>
              <a:buChar char="■"/>
              <a:defRPr/>
            </a:lvl3pPr>
            <a:lvl4pPr indent="-317500" lvl="3" marL="1828800" rtl="0" algn="l">
              <a:lnSpc>
                <a:spcPct val="115000"/>
              </a:lnSpc>
              <a:spcBef>
                <a:spcPts val="1600"/>
              </a:spcBef>
              <a:spcAft>
                <a:spcPts val="0"/>
              </a:spcAft>
              <a:buSzPts val="1400"/>
              <a:buChar char="●"/>
              <a:defRPr/>
            </a:lvl4pPr>
            <a:lvl5pPr indent="-317500" lvl="4" marL="2286000" rtl="0" algn="l">
              <a:lnSpc>
                <a:spcPct val="115000"/>
              </a:lnSpc>
              <a:spcBef>
                <a:spcPts val="1600"/>
              </a:spcBef>
              <a:spcAft>
                <a:spcPts val="0"/>
              </a:spcAft>
              <a:buSzPts val="1400"/>
              <a:buChar char="○"/>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
        <p:nvSpPr>
          <p:cNvPr id="65" name="Google Shape;65;g196be58ac5a_0_1158"/>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66" name="Google Shape;66;g196be58ac5a_0_1158"/>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67" name="Google Shape;67;g196be58ac5a_0_1158"/>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8" name="Shape 68"/>
        <p:cNvGrpSpPr/>
        <p:nvPr/>
      </p:nvGrpSpPr>
      <p:grpSpPr>
        <a:xfrm>
          <a:off x="0" y="0"/>
          <a:ext cx="0" cy="0"/>
          <a:chOff x="0" y="0"/>
          <a:chExt cx="0" cy="0"/>
        </a:xfrm>
      </p:grpSpPr>
      <p:sp>
        <p:nvSpPr>
          <p:cNvPr id="69" name="Google Shape;69;g196be58ac5a_0_1164"/>
          <p:cNvSpPr txBox="1"/>
          <p:nvPr>
            <p:ph type="title"/>
          </p:nvPr>
        </p:nvSpPr>
        <p:spPr>
          <a:xfrm>
            <a:off x="987850" y="292850"/>
            <a:ext cx="6795900" cy="8010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600"/>
              <a:buFont typeface="Shadows Into Light"/>
              <a:buNone/>
              <a:defRPr sz="3600">
                <a:latin typeface="Shadows Into Light"/>
                <a:ea typeface="Shadows Into Light"/>
                <a:cs typeface="Shadows Into Light"/>
                <a:sym typeface="Shadows Into Light"/>
              </a:defRPr>
            </a:lvl1pPr>
            <a:lvl2pPr lvl="1" rtl="0" algn="l">
              <a:lnSpc>
                <a:spcPct val="100000"/>
              </a:lnSpc>
              <a:spcBef>
                <a:spcPts val="0"/>
              </a:spcBef>
              <a:spcAft>
                <a:spcPts val="0"/>
              </a:spcAft>
              <a:buSzPts val="4200"/>
              <a:buNone/>
              <a:defRPr/>
            </a:lvl2pPr>
            <a:lvl3pPr lvl="2" rtl="0" algn="l">
              <a:lnSpc>
                <a:spcPct val="100000"/>
              </a:lnSpc>
              <a:spcBef>
                <a:spcPts val="0"/>
              </a:spcBef>
              <a:spcAft>
                <a:spcPts val="0"/>
              </a:spcAft>
              <a:buSzPts val="4200"/>
              <a:buNone/>
              <a:defRPr/>
            </a:lvl3pPr>
            <a:lvl4pPr lvl="3" rtl="0" algn="l">
              <a:lnSpc>
                <a:spcPct val="100000"/>
              </a:lnSpc>
              <a:spcBef>
                <a:spcPts val="0"/>
              </a:spcBef>
              <a:spcAft>
                <a:spcPts val="0"/>
              </a:spcAft>
              <a:buSzPts val="4200"/>
              <a:buNone/>
              <a:defRPr/>
            </a:lvl4pPr>
            <a:lvl5pPr lvl="4" rtl="0" algn="l">
              <a:lnSpc>
                <a:spcPct val="100000"/>
              </a:lnSpc>
              <a:spcBef>
                <a:spcPts val="0"/>
              </a:spcBef>
              <a:spcAft>
                <a:spcPts val="0"/>
              </a:spcAft>
              <a:buSzPts val="4200"/>
              <a:buNone/>
              <a:defRPr/>
            </a:lvl5pPr>
            <a:lvl6pPr lvl="5" rtl="0" algn="l">
              <a:lnSpc>
                <a:spcPct val="100000"/>
              </a:lnSpc>
              <a:spcBef>
                <a:spcPts val="0"/>
              </a:spcBef>
              <a:spcAft>
                <a:spcPts val="0"/>
              </a:spcAft>
              <a:buSzPts val="4200"/>
              <a:buNone/>
              <a:defRPr/>
            </a:lvl6pPr>
            <a:lvl7pPr lvl="6" rtl="0" algn="l">
              <a:lnSpc>
                <a:spcPct val="100000"/>
              </a:lnSpc>
              <a:spcBef>
                <a:spcPts val="0"/>
              </a:spcBef>
              <a:spcAft>
                <a:spcPts val="0"/>
              </a:spcAft>
              <a:buSzPts val="4200"/>
              <a:buNone/>
              <a:defRPr/>
            </a:lvl7pPr>
            <a:lvl8pPr lvl="7" rtl="0" algn="l">
              <a:lnSpc>
                <a:spcPct val="100000"/>
              </a:lnSpc>
              <a:spcBef>
                <a:spcPts val="0"/>
              </a:spcBef>
              <a:spcAft>
                <a:spcPts val="0"/>
              </a:spcAft>
              <a:buSzPts val="4200"/>
              <a:buNone/>
              <a:defRPr/>
            </a:lvl8pPr>
            <a:lvl9pPr lvl="8" rtl="0" algn="l">
              <a:lnSpc>
                <a:spcPct val="100000"/>
              </a:lnSpc>
              <a:spcBef>
                <a:spcPts val="0"/>
              </a:spcBef>
              <a:spcAft>
                <a:spcPts val="0"/>
              </a:spcAft>
              <a:buSzPts val="4200"/>
              <a:buNone/>
              <a:defRPr/>
            </a:lvl9pPr>
          </a:lstStyle>
          <a:p/>
        </p:txBody>
      </p:sp>
      <p:sp>
        <p:nvSpPr>
          <p:cNvPr id="70" name="Google Shape;70;g196be58ac5a_0_116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71" name="Google Shape;71;g196be58ac5a_0_1164"/>
          <p:cNvSpPr txBox="1"/>
          <p:nvPr>
            <p:ph idx="1" type="body"/>
          </p:nvPr>
        </p:nvSpPr>
        <p:spPr>
          <a:xfrm>
            <a:off x="311700" y="1495975"/>
            <a:ext cx="8520600" cy="3284400"/>
          </a:xfrm>
          <a:prstGeom prst="rect">
            <a:avLst/>
          </a:prstGeom>
          <a:noFill/>
          <a:ln>
            <a:noFill/>
          </a:ln>
        </p:spPr>
        <p:txBody>
          <a:bodyPr anchorCtr="0" anchor="t" bIns="91425" lIns="91425" spcFirstLastPara="1" rIns="91425" wrap="square" tIns="91425">
            <a:noAutofit/>
          </a:bodyPr>
          <a:lstStyle>
            <a:lvl1pPr indent="-317500" lvl="0" marL="457200" rtl="0" algn="l">
              <a:lnSpc>
                <a:spcPct val="115000"/>
              </a:lnSpc>
              <a:spcBef>
                <a:spcPts val="0"/>
              </a:spcBef>
              <a:spcAft>
                <a:spcPts val="0"/>
              </a:spcAft>
              <a:buClr>
                <a:srgbClr val="FFFFFF"/>
              </a:buClr>
              <a:buSzPts val="1400"/>
              <a:buFont typeface="Shadows Into Light"/>
              <a:buChar char="●"/>
              <a:defRPr sz="3000">
                <a:solidFill>
                  <a:srgbClr val="FFFFFF"/>
                </a:solidFill>
                <a:latin typeface="Shadows Into Light"/>
                <a:ea typeface="Shadows Into Light"/>
                <a:cs typeface="Shadows Into Light"/>
                <a:sym typeface="Shadows Into Light"/>
              </a:defRPr>
            </a:lvl1pPr>
            <a:lvl2pPr indent="-317500" lvl="1" marL="914400" rtl="0" algn="l">
              <a:lnSpc>
                <a:spcPct val="115000"/>
              </a:lnSpc>
              <a:spcBef>
                <a:spcPts val="1600"/>
              </a:spcBef>
              <a:spcAft>
                <a:spcPts val="0"/>
              </a:spcAft>
              <a:buClr>
                <a:srgbClr val="FFFFFF"/>
              </a:buClr>
              <a:buSzPts val="1400"/>
              <a:buFont typeface="Shadows Into Light"/>
              <a:buChar char="○"/>
              <a:defRPr sz="3000">
                <a:solidFill>
                  <a:srgbClr val="FFFFFF"/>
                </a:solidFill>
                <a:latin typeface="Shadows Into Light"/>
                <a:ea typeface="Shadows Into Light"/>
                <a:cs typeface="Shadows Into Light"/>
                <a:sym typeface="Shadows Into Light"/>
              </a:defRPr>
            </a:lvl2pPr>
            <a:lvl3pPr indent="-317500" lvl="2" marL="1371600" rtl="0" algn="l">
              <a:lnSpc>
                <a:spcPct val="115000"/>
              </a:lnSpc>
              <a:spcBef>
                <a:spcPts val="1600"/>
              </a:spcBef>
              <a:spcAft>
                <a:spcPts val="0"/>
              </a:spcAft>
              <a:buClr>
                <a:srgbClr val="FFFFFF"/>
              </a:buClr>
              <a:buSzPts val="1400"/>
              <a:buFont typeface="Shadows Into Light"/>
              <a:buChar char="■"/>
              <a:defRPr>
                <a:solidFill>
                  <a:srgbClr val="FFFFFF"/>
                </a:solidFill>
                <a:latin typeface="Shadows Into Light"/>
                <a:ea typeface="Shadows Into Light"/>
                <a:cs typeface="Shadows Into Light"/>
                <a:sym typeface="Shadows Into Light"/>
              </a:defRPr>
            </a:lvl3pPr>
            <a:lvl4pPr indent="-317500" lvl="3" marL="1828800" rtl="0" algn="l">
              <a:lnSpc>
                <a:spcPct val="115000"/>
              </a:lnSpc>
              <a:spcBef>
                <a:spcPts val="1600"/>
              </a:spcBef>
              <a:spcAft>
                <a:spcPts val="0"/>
              </a:spcAft>
              <a:buClr>
                <a:srgbClr val="FFFFFF"/>
              </a:buClr>
              <a:buSzPts val="1400"/>
              <a:buFont typeface="Shadows Into Light"/>
              <a:buChar char="●"/>
              <a:defRPr>
                <a:solidFill>
                  <a:srgbClr val="FFFFFF"/>
                </a:solidFill>
                <a:latin typeface="Shadows Into Light"/>
                <a:ea typeface="Shadows Into Light"/>
                <a:cs typeface="Shadows Into Light"/>
                <a:sym typeface="Shadows Into Light"/>
              </a:defRPr>
            </a:lvl4pPr>
            <a:lvl5pPr indent="-317500" lvl="4" marL="2286000" rtl="0" algn="l">
              <a:lnSpc>
                <a:spcPct val="115000"/>
              </a:lnSpc>
              <a:spcBef>
                <a:spcPts val="1600"/>
              </a:spcBef>
              <a:spcAft>
                <a:spcPts val="0"/>
              </a:spcAft>
              <a:buClr>
                <a:srgbClr val="FFFFFF"/>
              </a:buClr>
              <a:buSzPts val="1400"/>
              <a:buFont typeface="Shadows Into Light"/>
              <a:buChar char="○"/>
              <a:defRPr>
                <a:solidFill>
                  <a:srgbClr val="FFFFFF"/>
                </a:solidFill>
                <a:latin typeface="Shadows Into Light"/>
                <a:ea typeface="Shadows Into Light"/>
                <a:cs typeface="Shadows Into Light"/>
                <a:sym typeface="Shadows Into Light"/>
              </a:defRPr>
            </a:lvl5pPr>
            <a:lvl6pPr indent="-317500" lvl="5" marL="2743200" rtl="0" algn="l">
              <a:lnSpc>
                <a:spcPct val="115000"/>
              </a:lnSpc>
              <a:spcBef>
                <a:spcPts val="1600"/>
              </a:spcBef>
              <a:spcAft>
                <a:spcPts val="0"/>
              </a:spcAft>
              <a:buClr>
                <a:srgbClr val="FFFFFF"/>
              </a:buClr>
              <a:buSzPts val="1400"/>
              <a:buFont typeface="Shadows Into Light"/>
              <a:buChar char="■"/>
              <a:defRPr>
                <a:solidFill>
                  <a:srgbClr val="FFFFFF"/>
                </a:solidFill>
                <a:latin typeface="Shadows Into Light"/>
                <a:ea typeface="Shadows Into Light"/>
                <a:cs typeface="Shadows Into Light"/>
                <a:sym typeface="Shadows Into Light"/>
              </a:defRPr>
            </a:lvl6pPr>
            <a:lvl7pPr indent="-317500" lvl="6" marL="3200400" rtl="0" algn="l">
              <a:lnSpc>
                <a:spcPct val="115000"/>
              </a:lnSpc>
              <a:spcBef>
                <a:spcPts val="1600"/>
              </a:spcBef>
              <a:spcAft>
                <a:spcPts val="0"/>
              </a:spcAft>
              <a:buClr>
                <a:srgbClr val="FFFFFF"/>
              </a:buClr>
              <a:buSzPts val="1400"/>
              <a:buFont typeface="Shadows Into Light"/>
              <a:buChar char="●"/>
              <a:defRPr>
                <a:solidFill>
                  <a:srgbClr val="FFFFFF"/>
                </a:solidFill>
                <a:latin typeface="Shadows Into Light"/>
                <a:ea typeface="Shadows Into Light"/>
                <a:cs typeface="Shadows Into Light"/>
                <a:sym typeface="Shadows Into Light"/>
              </a:defRPr>
            </a:lvl7pPr>
            <a:lvl8pPr indent="-317500" lvl="7" marL="3657600" rtl="0" algn="l">
              <a:lnSpc>
                <a:spcPct val="115000"/>
              </a:lnSpc>
              <a:spcBef>
                <a:spcPts val="1600"/>
              </a:spcBef>
              <a:spcAft>
                <a:spcPts val="0"/>
              </a:spcAft>
              <a:buClr>
                <a:srgbClr val="FFFFFF"/>
              </a:buClr>
              <a:buSzPts val="1400"/>
              <a:buFont typeface="Shadows Into Light"/>
              <a:buChar char="○"/>
              <a:defRPr>
                <a:solidFill>
                  <a:srgbClr val="FFFFFF"/>
                </a:solidFill>
                <a:latin typeface="Shadows Into Light"/>
                <a:ea typeface="Shadows Into Light"/>
                <a:cs typeface="Shadows Into Light"/>
                <a:sym typeface="Shadows Into Light"/>
              </a:defRPr>
            </a:lvl8pPr>
            <a:lvl9pPr indent="-317500" lvl="8" marL="4114800" rtl="0" algn="l">
              <a:lnSpc>
                <a:spcPct val="115000"/>
              </a:lnSpc>
              <a:spcBef>
                <a:spcPts val="1600"/>
              </a:spcBef>
              <a:spcAft>
                <a:spcPts val="1600"/>
              </a:spcAft>
              <a:buClr>
                <a:srgbClr val="FFFFFF"/>
              </a:buClr>
              <a:buSzPts val="1400"/>
              <a:buFont typeface="Shadows Into Light"/>
              <a:buChar char="■"/>
              <a:defRPr>
                <a:solidFill>
                  <a:srgbClr val="FFFFFF"/>
                </a:solidFill>
                <a:latin typeface="Shadows Into Light"/>
                <a:ea typeface="Shadows Into Light"/>
                <a:cs typeface="Shadows Into Light"/>
                <a:sym typeface="Shadows Into Light"/>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over Content" type="txOverObj">
  <p:cSld name="TEXT_OVER_OBJECT">
    <p:spTree>
      <p:nvGrpSpPr>
        <p:cNvPr id="72" name="Shape 72"/>
        <p:cNvGrpSpPr/>
        <p:nvPr/>
      </p:nvGrpSpPr>
      <p:grpSpPr>
        <a:xfrm>
          <a:off x="0" y="0"/>
          <a:ext cx="0" cy="0"/>
          <a:chOff x="0" y="0"/>
          <a:chExt cx="0" cy="0"/>
        </a:xfrm>
      </p:grpSpPr>
      <p:sp>
        <p:nvSpPr>
          <p:cNvPr id="73" name="Google Shape;73;g196be58ac5a_0_1168"/>
          <p:cNvSpPr txBox="1"/>
          <p:nvPr>
            <p:ph type="title"/>
          </p:nvPr>
        </p:nvSpPr>
        <p:spPr>
          <a:xfrm>
            <a:off x="685800" y="171450"/>
            <a:ext cx="7772400" cy="8574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4200"/>
              <a:buNone/>
              <a:defRPr/>
            </a:lvl1pPr>
            <a:lvl2pPr lvl="1" rtl="0" algn="l">
              <a:lnSpc>
                <a:spcPct val="100000"/>
              </a:lnSpc>
              <a:spcBef>
                <a:spcPts val="0"/>
              </a:spcBef>
              <a:spcAft>
                <a:spcPts val="0"/>
              </a:spcAft>
              <a:buSzPts val="4200"/>
              <a:buNone/>
              <a:defRPr/>
            </a:lvl2pPr>
            <a:lvl3pPr lvl="2" rtl="0" algn="l">
              <a:lnSpc>
                <a:spcPct val="100000"/>
              </a:lnSpc>
              <a:spcBef>
                <a:spcPts val="0"/>
              </a:spcBef>
              <a:spcAft>
                <a:spcPts val="0"/>
              </a:spcAft>
              <a:buSzPts val="4200"/>
              <a:buNone/>
              <a:defRPr/>
            </a:lvl3pPr>
            <a:lvl4pPr lvl="3" rtl="0" algn="l">
              <a:lnSpc>
                <a:spcPct val="100000"/>
              </a:lnSpc>
              <a:spcBef>
                <a:spcPts val="0"/>
              </a:spcBef>
              <a:spcAft>
                <a:spcPts val="0"/>
              </a:spcAft>
              <a:buSzPts val="4200"/>
              <a:buNone/>
              <a:defRPr/>
            </a:lvl4pPr>
            <a:lvl5pPr lvl="4" rtl="0" algn="l">
              <a:lnSpc>
                <a:spcPct val="100000"/>
              </a:lnSpc>
              <a:spcBef>
                <a:spcPts val="0"/>
              </a:spcBef>
              <a:spcAft>
                <a:spcPts val="0"/>
              </a:spcAft>
              <a:buSzPts val="4200"/>
              <a:buNone/>
              <a:defRPr/>
            </a:lvl5pPr>
            <a:lvl6pPr lvl="5" rtl="0" algn="l">
              <a:lnSpc>
                <a:spcPct val="100000"/>
              </a:lnSpc>
              <a:spcBef>
                <a:spcPts val="0"/>
              </a:spcBef>
              <a:spcAft>
                <a:spcPts val="0"/>
              </a:spcAft>
              <a:buSzPts val="4200"/>
              <a:buNone/>
              <a:defRPr/>
            </a:lvl6pPr>
            <a:lvl7pPr lvl="6" rtl="0" algn="l">
              <a:lnSpc>
                <a:spcPct val="100000"/>
              </a:lnSpc>
              <a:spcBef>
                <a:spcPts val="0"/>
              </a:spcBef>
              <a:spcAft>
                <a:spcPts val="0"/>
              </a:spcAft>
              <a:buSzPts val="4200"/>
              <a:buNone/>
              <a:defRPr/>
            </a:lvl7pPr>
            <a:lvl8pPr lvl="7" rtl="0" algn="l">
              <a:lnSpc>
                <a:spcPct val="100000"/>
              </a:lnSpc>
              <a:spcBef>
                <a:spcPts val="0"/>
              </a:spcBef>
              <a:spcAft>
                <a:spcPts val="0"/>
              </a:spcAft>
              <a:buSzPts val="4200"/>
              <a:buNone/>
              <a:defRPr/>
            </a:lvl8pPr>
            <a:lvl9pPr lvl="8" rtl="0" algn="l">
              <a:lnSpc>
                <a:spcPct val="100000"/>
              </a:lnSpc>
              <a:spcBef>
                <a:spcPts val="0"/>
              </a:spcBef>
              <a:spcAft>
                <a:spcPts val="0"/>
              </a:spcAft>
              <a:buSzPts val="4200"/>
              <a:buNone/>
              <a:defRPr/>
            </a:lvl9pPr>
          </a:lstStyle>
          <a:p/>
        </p:txBody>
      </p:sp>
      <p:sp>
        <p:nvSpPr>
          <p:cNvPr id="74" name="Google Shape;74;g196be58ac5a_0_1168"/>
          <p:cNvSpPr txBox="1"/>
          <p:nvPr>
            <p:ph idx="1" type="body"/>
          </p:nvPr>
        </p:nvSpPr>
        <p:spPr>
          <a:xfrm>
            <a:off x="685800" y="1485900"/>
            <a:ext cx="7772400" cy="1485900"/>
          </a:xfrm>
          <a:prstGeom prst="rect">
            <a:avLst/>
          </a:prstGeom>
          <a:noFill/>
          <a:ln>
            <a:noFill/>
          </a:ln>
        </p:spPr>
        <p:txBody>
          <a:bodyPr anchorCtr="0" anchor="t" bIns="91425" lIns="91425" spcFirstLastPara="1" rIns="91425" wrap="square" tIns="91425">
            <a:noAutofit/>
          </a:bodyPr>
          <a:lstStyle>
            <a:lvl1pPr indent="-457200" lvl="0" marL="457200" rtl="0" algn="l">
              <a:lnSpc>
                <a:spcPct val="115000"/>
              </a:lnSpc>
              <a:spcBef>
                <a:spcPts val="0"/>
              </a:spcBef>
              <a:spcAft>
                <a:spcPts val="0"/>
              </a:spcAft>
              <a:buSzPts val="3600"/>
              <a:buChar char="●"/>
              <a:defRPr/>
            </a:lvl1pPr>
            <a:lvl2pPr indent="-317500" lvl="1" marL="914400" rtl="0" algn="l">
              <a:lnSpc>
                <a:spcPct val="115000"/>
              </a:lnSpc>
              <a:spcBef>
                <a:spcPts val="1600"/>
              </a:spcBef>
              <a:spcAft>
                <a:spcPts val="0"/>
              </a:spcAft>
              <a:buSzPts val="1400"/>
              <a:buChar char="○"/>
              <a:defRPr/>
            </a:lvl2pPr>
            <a:lvl3pPr indent="-317500" lvl="2" marL="1371600" rtl="0" algn="l">
              <a:lnSpc>
                <a:spcPct val="115000"/>
              </a:lnSpc>
              <a:spcBef>
                <a:spcPts val="1600"/>
              </a:spcBef>
              <a:spcAft>
                <a:spcPts val="0"/>
              </a:spcAft>
              <a:buSzPts val="1400"/>
              <a:buChar char="■"/>
              <a:defRPr/>
            </a:lvl3pPr>
            <a:lvl4pPr indent="-317500" lvl="3" marL="1828800" rtl="0" algn="l">
              <a:lnSpc>
                <a:spcPct val="115000"/>
              </a:lnSpc>
              <a:spcBef>
                <a:spcPts val="1600"/>
              </a:spcBef>
              <a:spcAft>
                <a:spcPts val="0"/>
              </a:spcAft>
              <a:buSzPts val="1400"/>
              <a:buChar char="●"/>
              <a:defRPr/>
            </a:lvl4pPr>
            <a:lvl5pPr indent="-317500" lvl="4" marL="2286000" rtl="0" algn="l">
              <a:lnSpc>
                <a:spcPct val="115000"/>
              </a:lnSpc>
              <a:spcBef>
                <a:spcPts val="1600"/>
              </a:spcBef>
              <a:spcAft>
                <a:spcPts val="0"/>
              </a:spcAft>
              <a:buSzPts val="1400"/>
              <a:buChar char="○"/>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
        <p:nvSpPr>
          <p:cNvPr id="75" name="Google Shape;75;g196be58ac5a_0_1168"/>
          <p:cNvSpPr txBox="1"/>
          <p:nvPr>
            <p:ph idx="2" type="body"/>
          </p:nvPr>
        </p:nvSpPr>
        <p:spPr>
          <a:xfrm>
            <a:off x="685800" y="3086100"/>
            <a:ext cx="7772400" cy="1485900"/>
          </a:xfrm>
          <a:prstGeom prst="rect">
            <a:avLst/>
          </a:prstGeom>
          <a:noFill/>
          <a:ln>
            <a:noFill/>
          </a:ln>
        </p:spPr>
        <p:txBody>
          <a:bodyPr anchorCtr="0" anchor="t" bIns="91425" lIns="91425" spcFirstLastPara="1" rIns="91425" wrap="square" tIns="91425">
            <a:noAutofit/>
          </a:bodyPr>
          <a:lstStyle>
            <a:lvl1pPr indent="-457200" lvl="0" marL="457200" rtl="0" algn="l">
              <a:lnSpc>
                <a:spcPct val="115000"/>
              </a:lnSpc>
              <a:spcBef>
                <a:spcPts val="0"/>
              </a:spcBef>
              <a:spcAft>
                <a:spcPts val="0"/>
              </a:spcAft>
              <a:buSzPts val="3600"/>
              <a:buChar char="●"/>
              <a:defRPr/>
            </a:lvl1pPr>
            <a:lvl2pPr indent="-317500" lvl="1" marL="914400" rtl="0" algn="l">
              <a:lnSpc>
                <a:spcPct val="115000"/>
              </a:lnSpc>
              <a:spcBef>
                <a:spcPts val="1600"/>
              </a:spcBef>
              <a:spcAft>
                <a:spcPts val="0"/>
              </a:spcAft>
              <a:buSzPts val="1400"/>
              <a:buChar char="○"/>
              <a:defRPr/>
            </a:lvl2pPr>
            <a:lvl3pPr indent="-317500" lvl="2" marL="1371600" rtl="0" algn="l">
              <a:lnSpc>
                <a:spcPct val="115000"/>
              </a:lnSpc>
              <a:spcBef>
                <a:spcPts val="1600"/>
              </a:spcBef>
              <a:spcAft>
                <a:spcPts val="0"/>
              </a:spcAft>
              <a:buSzPts val="1400"/>
              <a:buChar char="■"/>
              <a:defRPr/>
            </a:lvl3pPr>
            <a:lvl4pPr indent="-317500" lvl="3" marL="1828800" rtl="0" algn="l">
              <a:lnSpc>
                <a:spcPct val="115000"/>
              </a:lnSpc>
              <a:spcBef>
                <a:spcPts val="1600"/>
              </a:spcBef>
              <a:spcAft>
                <a:spcPts val="0"/>
              </a:spcAft>
              <a:buSzPts val="1400"/>
              <a:buChar char="●"/>
              <a:defRPr/>
            </a:lvl4pPr>
            <a:lvl5pPr indent="-317500" lvl="4" marL="2286000" rtl="0" algn="l">
              <a:lnSpc>
                <a:spcPct val="115000"/>
              </a:lnSpc>
              <a:spcBef>
                <a:spcPts val="1600"/>
              </a:spcBef>
              <a:spcAft>
                <a:spcPts val="0"/>
              </a:spcAft>
              <a:buSzPts val="1400"/>
              <a:buChar char="○"/>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
        <p:nvSpPr>
          <p:cNvPr id="76" name="Google Shape;76;g196be58ac5a_0_1168"/>
          <p:cNvSpPr txBox="1"/>
          <p:nvPr>
            <p:ph idx="10" type="dt"/>
          </p:nvPr>
        </p:nvSpPr>
        <p:spPr>
          <a:xfrm>
            <a:off x="685800" y="4686300"/>
            <a:ext cx="1905000" cy="342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77" name="Google Shape;77;g196be58ac5a_0_1168"/>
          <p:cNvSpPr txBox="1"/>
          <p:nvPr>
            <p:ph idx="11" type="ftr"/>
          </p:nvPr>
        </p:nvSpPr>
        <p:spPr>
          <a:xfrm>
            <a:off x="3124200" y="4686300"/>
            <a:ext cx="2895600" cy="342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78" name="Google Shape;78;g196be58ac5a_0_1168"/>
          <p:cNvSpPr txBox="1"/>
          <p:nvPr>
            <p:ph idx="12" type="sldNum"/>
          </p:nvPr>
        </p:nvSpPr>
        <p:spPr>
          <a:xfrm>
            <a:off x="6553200" y="4686300"/>
            <a:ext cx="1905000" cy="3429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ontent" type="txAndObj">
  <p:cSld name="TEXT_AND_OBJECT">
    <p:spTree>
      <p:nvGrpSpPr>
        <p:cNvPr id="79" name="Shape 79"/>
        <p:cNvGrpSpPr/>
        <p:nvPr/>
      </p:nvGrpSpPr>
      <p:grpSpPr>
        <a:xfrm>
          <a:off x="0" y="0"/>
          <a:ext cx="0" cy="0"/>
          <a:chOff x="0" y="0"/>
          <a:chExt cx="0" cy="0"/>
        </a:xfrm>
      </p:grpSpPr>
      <p:sp>
        <p:nvSpPr>
          <p:cNvPr id="80" name="Google Shape;80;g196be58ac5a_0_1175"/>
          <p:cNvSpPr txBox="1"/>
          <p:nvPr>
            <p:ph type="title"/>
          </p:nvPr>
        </p:nvSpPr>
        <p:spPr>
          <a:xfrm>
            <a:off x="685800" y="171450"/>
            <a:ext cx="7772400" cy="8574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4200"/>
              <a:buNone/>
              <a:defRPr/>
            </a:lvl1pPr>
            <a:lvl2pPr lvl="1" rtl="0" algn="l">
              <a:lnSpc>
                <a:spcPct val="100000"/>
              </a:lnSpc>
              <a:spcBef>
                <a:spcPts val="0"/>
              </a:spcBef>
              <a:spcAft>
                <a:spcPts val="0"/>
              </a:spcAft>
              <a:buSzPts val="4200"/>
              <a:buNone/>
              <a:defRPr/>
            </a:lvl2pPr>
            <a:lvl3pPr lvl="2" rtl="0" algn="l">
              <a:lnSpc>
                <a:spcPct val="100000"/>
              </a:lnSpc>
              <a:spcBef>
                <a:spcPts val="0"/>
              </a:spcBef>
              <a:spcAft>
                <a:spcPts val="0"/>
              </a:spcAft>
              <a:buSzPts val="4200"/>
              <a:buNone/>
              <a:defRPr/>
            </a:lvl3pPr>
            <a:lvl4pPr lvl="3" rtl="0" algn="l">
              <a:lnSpc>
                <a:spcPct val="100000"/>
              </a:lnSpc>
              <a:spcBef>
                <a:spcPts val="0"/>
              </a:spcBef>
              <a:spcAft>
                <a:spcPts val="0"/>
              </a:spcAft>
              <a:buSzPts val="4200"/>
              <a:buNone/>
              <a:defRPr/>
            </a:lvl4pPr>
            <a:lvl5pPr lvl="4" rtl="0" algn="l">
              <a:lnSpc>
                <a:spcPct val="100000"/>
              </a:lnSpc>
              <a:spcBef>
                <a:spcPts val="0"/>
              </a:spcBef>
              <a:spcAft>
                <a:spcPts val="0"/>
              </a:spcAft>
              <a:buSzPts val="4200"/>
              <a:buNone/>
              <a:defRPr/>
            </a:lvl5pPr>
            <a:lvl6pPr lvl="5" rtl="0" algn="l">
              <a:lnSpc>
                <a:spcPct val="100000"/>
              </a:lnSpc>
              <a:spcBef>
                <a:spcPts val="0"/>
              </a:spcBef>
              <a:spcAft>
                <a:spcPts val="0"/>
              </a:spcAft>
              <a:buSzPts val="4200"/>
              <a:buNone/>
              <a:defRPr/>
            </a:lvl6pPr>
            <a:lvl7pPr lvl="6" rtl="0" algn="l">
              <a:lnSpc>
                <a:spcPct val="100000"/>
              </a:lnSpc>
              <a:spcBef>
                <a:spcPts val="0"/>
              </a:spcBef>
              <a:spcAft>
                <a:spcPts val="0"/>
              </a:spcAft>
              <a:buSzPts val="4200"/>
              <a:buNone/>
              <a:defRPr/>
            </a:lvl7pPr>
            <a:lvl8pPr lvl="7" rtl="0" algn="l">
              <a:lnSpc>
                <a:spcPct val="100000"/>
              </a:lnSpc>
              <a:spcBef>
                <a:spcPts val="0"/>
              </a:spcBef>
              <a:spcAft>
                <a:spcPts val="0"/>
              </a:spcAft>
              <a:buSzPts val="4200"/>
              <a:buNone/>
              <a:defRPr/>
            </a:lvl8pPr>
            <a:lvl9pPr lvl="8" rtl="0" algn="l">
              <a:lnSpc>
                <a:spcPct val="100000"/>
              </a:lnSpc>
              <a:spcBef>
                <a:spcPts val="0"/>
              </a:spcBef>
              <a:spcAft>
                <a:spcPts val="0"/>
              </a:spcAft>
              <a:buSzPts val="4200"/>
              <a:buNone/>
              <a:defRPr/>
            </a:lvl9pPr>
          </a:lstStyle>
          <a:p/>
        </p:txBody>
      </p:sp>
      <p:sp>
        <p:nvSpPr>
          <p:cNvPr id="81" name="Google Shape;81;g196be58ac5a_0_1175"/>
          <p:cNvSpPr txBox="1"/>
          <p:nvPr>
            <p:ph idx="1" type="body"/>
          </p:nvPr>
        </p:nvSpPr>
        <p:spPr>
          <a:xfrm>
            <a:off x="685800" y="1485900"/>
            <a:ext cx="3810000" cy="3086100"/>
          </a:xfrm>
          <a:prstGeom prst="rect">
            <a:avLst/>
          </a:prstGeom>
          <a:noFill/>
          <a:ln>
            <a:noFill/>
          </a:ln>
        </p:spPr>
        <p:txBody>
          <a:bodyPr anchorCtr="0" anchor="t" bIns="91425" lIns="91425" spcFirstLastPara="1" rIns="91425" wrap="square" tIns="91425">
            <a:noAutofit/>
          </a:bodyPr>
          <a:lstStyle>
            <a:lvl1pPr indent="-457200" lvl="0" marL="457200" rtl="0" algn="l">
              <a:lnSpc>
                <a:spcPct val="115000"/>
              </a:lnSpc>
              <a:spcBef>
                <a:spcPts val="0"/>
              </a:spcBef>
              <a:spcAft>
                <a:spcPts val="0"/>
              </a:spcAft>
              <a:buSzPts val="3600"/>
              <a:buChar char="●"/>
              <a:defRPr/>
            </a:lvl1pPr>
            <a:lvl2pPr indent="-317500" lvl="1" marL="914400" rtl="0" algn="l">
              <a:lnSpc>
                <a:spcPct val="115000"/>
              </a:lnSpc>
              <a:spcBef>
                <a:spcPts val="1600"/>
              </a:spcBef>
              <a:spcAft>
                <a:spcPts val="0"/>
              </a:spcAft>
              <a:buSzPts val="1400"/>
              <a:buChar char="○"/>
              <a:defRPr/>
            </a:lvl2pPr>
            <a:lvl3pPr indent="-317500" lvl="2" marL="1371600" rtl="0" algn="l">
              <a:lnSpc>
                <a:spcPct val="115000"/>
              </a:lnSpc>
              <a:spcBef>
                <a:spcPts val="1600"/>
              </a:spcBef>
              <a:spcAft>
                <a:spcPts val="0"/>
              </a:spcAft>
              <a:buSzPts val="1400"/>
              <a:buChar char="■"/>
              <a:defRPr/>
            </a:lvl3pPr>
            <a:lvl4pPr indent="-317500" lvl="3" marL="1828800" rtl="0" algn="l">
              <a:lnSpc>
                <a:spcPct val="115000"/>
              </a:lnSpc>
              <a:spcBef>
                <a:spcPts val="1600"/>
              </a:spcBef>
              <a:spcAft>
                <a:spcPts val="0"/>
              </a:spcAft>
              <a:buSzPts val="1400"/>
              <a:buChar char="●"/>
              <a:defRPr/>
            </a:lvl4pPr>
            <a:lvl5pPr indent="-317500" lvl="4" marL="2286000" rtl="0" algn="l">
              <a:lnSpc>
                <a:spcPct val="115000"/>
              </a:lnSpc>
              <a:spcBef>
                <a:spcPts val="1600"/>
              </a:spcBef>
              <a:spcAft>
                <a:spcPts val="0"/>
              </a:spcAft>
              <a:buSzPts val="1400"/>
              <a:buChar char="○"/>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
        <p:nvSpPr>
          <p:cNvPr id="82" name="Google Shape;82;g196be58ac5a_0_1175"/>
          <p:cNvSpPr txBox="1"/>
          <p:nvPr>
            <p:ph idx="2" type="body"/>
          </p:nvPr>
        </p:nvSpPr>
        <p:spPr>
          <a:xfrm>
            <a:off x="4648200" y="1485900"/>
            <a:ext cx="3810000" cy="3086100"/>
          </a:xfrm>
          <a:prstGeom prst="rect">
            <a:avLst/>
          </a:prstGeom>
          <a:noFill/>
          <a:ln>
            <a:noFill/>
          </a:ln>
        </p:spPr>
        <p:txBody>
          <a:bodyPr anchorCtr="0" anchor="t" bIns="91425" lIns="91425" spcFirstLastPara="1" rIns="91425" wrap="square" tIns="91425">
            <a:noAutofit/>
          </a:bodyPr>
          <a:lstStyle>
            <a:lvl1pPr indent="-457200" lvl="0" marL="457200" rtl="0" algn="l">
              <a:lnSpc>
                <a:spcPct val="115000"/>
              </a:lnSpc>
              <a:spcBef>
                <a:spcPts val="0"/>
              </a:spcBef>
              <a:spcAft>
                <a:spcPts val="0"/>
              </a:spcAft>
              <a:buSzPts val="3600"/>
              <a:buChar char="●"/>
              <a:defRPr/>
            </a:lvl1pPr>
            <a:lvl2pPr indent="-317500" lvl="1" marL="914400" rtl="0" algn="l">
              <a:lnSpc>
                <a:spcPct val="115000"/>
              </a:lnSpc>
              <a:spcBef>
                <a:spcPts val="1600"/>
              </a:spcBef>
              <a:spcAft>
                <a:spcPts val="0"/>
              </a:spcAft>
              <a:buSzPts val="1400"/>
              <a:buChar char="○"/>
              <a:defRPr/>
            </a:lvl2pPr>
            <a:lvl3pPr indent="-317500" lvl="2" marL="1371600" rtl="0" algn="l">
              <a:lnSpc>
                <a:spcPct val="115000"/>
              </a:lnSpc>
              <a:spcBef>
                <a:spcPts val="1600"/>
              </a:spcBef>
              <a:spcAft>
                <a:spcPts val="0"/>
              </a:spcAft>
              <a:buSzPts val="1400"/>
              <a:buChar char="■"/>
              <a:defRPr/>
            </a:lvl3pPr>
            <a:lvl4pPr indent="-317500" lvl="3" marL="1828800" rtl="0" algn="l">
              <a:lnSpc>
                <a:spcPct val="115000"/>
              </a:lnSpc>
              <a:spcBef>
                <a:spcPts val="1600"/>
              </a:spcBef>
              <a:spcAft>
                <a:spcPts val="0"/>
              </a:spcAft>
              <a:buSzPts val="1400"/>
              <a:buChar char="●"/>
              <a:defRPr/>
            </a:lvl4pPr>
            <a:lvl5pPr indent="-317500" lvl="4" marL="2286000" rtl="0" algn="l">
              <a:lnSpc>
                <a:spcPct val="115000"/>
              </a:lnSpc>
              <a:spcBef>
                <a:spcPts val="1600"/>
              </a:spcBef>
              <a:spcAft>
                <a:spcPts val="0"/>
              </a:spcAft>
              <a:buSzPts val="1400"/>
              <a:buChar char="○"/>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
        <p:nvSpPr>
          <p:cNvPr id="83" name="Google Shape;83;g196be58ac5a_0_1175"/>
          <p:cNvSpPr txBox="1"/>
          <p:nvPr>
            <p:ph idx="10" type="dt"/>
          </p:nvPr>
        </p:nvSpPr>
        <p:spPr>
          <a:xfrm>
            <a:off x="685800" y="4686300"/>
            <a:ext cx="1905000" cy="342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84" name="Google Shape;84;g196be58ac5a_0_1175"/>
          <p:cNvSpPr txBox="1"/>
          <p:nvPr>
            <p:ph idx="11" type="ftr"/>
          </p:nvPr>
        </p:nvSpPr>
        <p:spPr>
          <a:xfrm>
            <a:off x="3124200" y="4686300"/>
            <a:ext cx="2895600" cy="342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85" name="Google Shape;85;g196be58ac5a_0_1175"/>
          <p:cNvSpPr txBox="1"/>
          <p:nvPr>
            <p:ph idx="12" type="sldNum"/>
          </p:nvPr>
        </p:nvSpPr>
        <p:spPr>
          <a:xfrm>
            <a:off x="6553200" y="4686300"/>
            <a:ext cx="1905000" cy="3429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Text" type="objAndTx">
  <p:cSld name="OBJECT_AND_TEXT">
    <p:spTree>
      <p:nvGrpSpPr>
        <p:cNvPr id="86" name="Shape 86"/>
        <p:cNvGrpSpPr/>
        <p:nvPr/>
      </p:nvGrpSpPr>
      <p:grpSpPr>
        <a:xfrm>
          <a:off x="0" y="0"/>
          <a:ext cx="0" cy="0"/>
          <a:chOff x="0" y="0"/>
          <a:chExt cx="0" cy="0"/>
        </a:xfrm>
      </p:grpSpPr>
      <p:sp>
        <p:nvSpPr>
          <p:cNvPr id="87" name="Google Shape;87;g196be58ac5a_0_1182"/>
          <p:cNvSpPr txBox="1"/>
          <p:nvPr>
            <p:ph type="title"/>
          </p:nvPr>
        </p:nvSpPr>
        <p:spPr>
          <a:xfrm>
            <a:off x="685800" y="171450"/>
            <a:ext cx="7772400" cy="8574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4200"/>
              <a:buNone/>
              <a:defRPr/>
            </a:lvl1pPr>
            <a:lvl2pPr lvl="1" rtl="0" algn="l">
              <a:lnSpc>
                <a:spcPct val="100000"/>
              </a:lnSpc>
              <a:spcBef>
                <a:spcPts val="0"/>
              </a:spcBef>
              <a:spcAft>
                <a:spcPts val="0"/>
              </a:spcAft>
              <a:buSzPts val="4200"/>
              <a:buNone/>
              <a:defRPr/>
            </a:lvl2pPr>
            <a:lvl3pPr lvl="2" rtl="0" algn="l">
              <a:lnSpc>
                <a:spcPct val="100000"/>
              </a:lnSpc>
              <a:spcBef>
                <a:spcPts val="0"/>
              </a:spcBef>
              <a:spcAft>
                <a:spcPts val="0"/>
              </a:spcAft>
              <a:buSzPts val="4200"/>
              <a:buNone/>
              <a:defRPr/>
            </a:lvl3pPr>
            <a:lvl4pPr lvl="3" rtl="0" algn="l">
              <a:lnSpc>
                <a:spcPct val="100000"/>
              </a:lnSpc>
              <a:spcBef>
                <a:spcPts val="0"/>
              </a:spcBef>
              <a:spcAft>
                <a:spcPts val="0"/>
              </a:spcAft>
              <a:buSzPts val="4200"/>
              <a:buNone/>
              <a:defRPr/>
            </a:lvl4pPr>
            <a:lvl5pPr lvl="4" rtl="0" algn="l">
              <a:lnSpc>
                <a:spcPct val="100000"/>
              </a:lnSpc>
              <a:spcBef>
                <a:spcPts val="0"/>
              </a:spcBef>
              <a:spcAft>
                <a:spcPts val="0"/>
              </a:spcAft>
              <a:buSzPts val="4200"/>
              <a:buNone/>
              <a:defRPr/>
            </a:lvl5pPr>
            <a:lvl6pPr lvl="5" rtl="0" algn="l">
              <a:lnSpc>
                <a:spcPct val="100000"/>
              </a:lnSpc>
              <a:spcBef>
                <a:spcPts val="0"/>
              </a:spcBef>
              <a:spcAft>
                <a:spcPts val="0"/>
              </a:spcAft>
              <a:buSzPts val="4200"/>
              <a:buNone/>
              <a:defRPr/>
            </a:lvl6pPr>
            <a:lvl7pPr lvl="6" rtl="0" algn="l">
              <a:lnSpc>
                <a:spcPct val="100000"/>
              </a:lnSpc>
              <a:spcBef>
                <a:spcPts val="0"/>
              </a:spcBef>
              <a:spcAft>
                <a:spcPts val="0"/>
              </a:spcAft>
              <a:buSzPts val="4200"/>
              <a:buNone/>
              <a:defRPr/>
            </a:lvl7pPr>
            <a:lvl8pPr lvl="7" rtl="0" algn="l">
              <a:lnSpc>
                <a:spcPct val="100000"/>
              </a:lnSpc>
              <a:spcBef>
                <a:spcPts val="0"/>
              </a:spcBef>
              <a:spcAft>
                <a:spcPts val="0"/>
              </a:spcAft>
              <a:buSzPts val="4200"/>
              <a:buNone/>
              <a:defRPr/>
            </a:lvl8pPr>
            <a:lvl9pPr lvl="8" rtl="0" algn="l">
              <a:lnSpc>
                <a:spcPct val="100000"/>
              </a:lnSpc>
              <a:spcBef>
                <a:spcPts val="0"/>
              </a:spcBef>
              <a:spcAft>
                <a:spcPts val="0"/>
              </a:spcAft>
              <a:buSzPts val="4200"/>
              <a:buNone/>
              <a:defRPr/>
            </a:lvl9pPr>
          </a:lstStyle>
          <a:p/>
        </p:txBody>
      </p:sp>
      <p:sp>
        <p:nvSpPr>
          <p:cNvPr id="88" name="Google Shape;88;g196be58ac5a_0_1182"/>
          <p:cNvSpPr txBox="1"/>
          <p:nvPr>
            <p:ph idx="1" type="body"/>
          </p:nvPr>
        </p:nvSpPr>
        <p:spPr>
          <a:xfrm>
            <a:off x="685800" y="1485900"/>
            <a:ext cx="3810000" cy="3086100"/>
          </a:xfrm>
          <a:prstGeom prst="rect">
            <a:avLst/>
          </a:prstGeom>
          <a:noFill/>
          <a:ln>
            <a:noFill/>
          </a:ln>
        </p:spPr>
        <p:txBody>
          <a:bodyPr anchorCtr="0" anchor="t" bIns="91425" lIns="91425" spcFirstLastPara="1" rIns="91425" wrap="square" tIns="91425">
            <a:noAutofit/>
          </a:bodyPr>
          <a:lstStyle>
            <a:lvl1pPr indent="-457200" lvl="0" marL="457200" rtl="0" algn="l">
              <a:lnSpc>
                <a:spcPct val="115000"/>
              </a:lnSpc>
              <a:spcBef>
                <a:spcPts val="0"/>
              </a:spcBef>
              <a:spcAft>
                <a:spcPts val="0"/>
              </a:spcAft>
              <a:buSzPts val="3600"/>
              <a:buChar char="●"/>
              <a:defRPr/>
            </a:lvl1pPr>
            <a:lvl2pPr indent="-317500" lvl="1" marL="914400" rtl="0" algn="l">
              <a:lnSpc>
                <a:spcPct val="115000"/>
              </a:lnSpc>
              <a:spcBef>
                <a:spcPts val="1600"/>
              </a:spcBef>
              <a:spcAft>
                <a:spcPts val="0"/>
              </a:spcAft>
              <a:buSzPts val="1400"/>
              <a:buChar char="○"/>
              <a:defRPr/>
            </a:lvl2pPr>
            <a:lvl3pPr indent="-317500" lvl="2" marL="1371600" rtl="0" algn="l">
              <a:lnSpc>
                <a:spcPct val="115000"/>
              </a:lnSpc>
              <a:spcBef>
                <a:spcPts val="1600"/>
              </a:spcBef>
              <a:spcAft>
                <a:spcPts val="0"/>
              </a:spcAft>
              <a:buSzPts val="1400"/>
              <a:buChar char="■"/>
              <a:defRPr/>
            </a:lvl3pPr>
            <a:lvl4pPr indent="-317500" lvl="3" marL="1828800" rtl="0" algn="l">
              <a:lnSpc>
                <a:spcPct val="115000"/>
              </a:lnSpc>
              <a:spcBef>
                <a:spcPts val="1600"/>
              </a:spcBef>
              <a:spcAft>
                <a:spcPts val="0"/>
              </a:spcAft>
              <a:buSzPts val="1400"/>
              <a:buChar char="●"/>
              <a:defRPr/>
            </a:lvl4pPr>
            <a:lvl5pPr indent="-317500" lvl="4" marL="2286000" rtl="0" algn="l">
              <a:lnSpc>
                <a:spcPct val="115000"/>
              </a:lnSpc>
              <a:spcBef>
                <a:spcPts val="1600"/>
              </a:spcBef>
              <a:spcAft>
                <a:spcPts val="0"/>
              </a:spcAft>
              <a:buSzPts val="1400"/>
              <a:buChar char="○"/>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
        <p:nvSpPr>
          <p:cNvPr id="89" name="Google Shape;89;g196be58ac5a_0_1182"/>
          <p:cNvSpPr txBox="1"/>
          <p:nvPr>
            <p:ph idx="2" type="body"/>
          </p:nvPr>
        </p:nvSpPr>
        <p:spPr>
          <a:xfrm>
            <a:off x="4648200" y="1485900"/>
            <a:ext cx="3810000" cy="3086100"/>
          </a:xfrm>
          <a:prstGeom prst="rect">
            <a:avLst/>
          </a:prstGeom>
          <a:noFill/>
          <a:ln>
            <a:noFill/>
          </a:ln>
        </p:spPr>
        <p:txBody>
          <a:bodyPr anchorCtr="0" anchor="t" bIns="91425" lIns="91425" spcFirstLastPara="1" rIns="91425" wrap="square" tIns="91425">
            <a:noAutofit/>
          </a:bodyPr>
          <a:lstStyle>
            <a:lvl1pPr indent="-457200" lvl="0" marL="457200" rtl="0" algn="l">
              <a:lnSpc>
                <a:spcPct val="115000"/>
              </a:lnSpc>
              <a:spcBef>
                <a:spcPts val="0"/>
              </a:spcBef>
              <a:spcAft>
                <a:spcPts val="0"/>
              </a:spcAft>
              <a:buSzPts val="3600"/>
              <a:buChar char="●"/>
              <a:defRPr/>
            </a:lvl1pPr>
            <a:lvl2pPr indent="-317500" lvl="1" marL="914400" rtl="0" algn="l">
              <a:lnSpc>
                <a:spcPct val="115000"/>
              </a:lnSpc>
              <a:spcBef>
                <a:spcPts val="1600"/>
              </a:spcBef>
              <a:spcAft>
                <a:spcPts val="0"/>
              </a:spcAft>
              <a:buSzPts val="1400"/>
              <a:buChar char="○"/>
              <a:defRPr/>
            </a:lvl2pPr>
            <a:lvl3pPr indent="-317500" lvl="2" marL="1371600" rtl="0" algn="l">
              <a:lnSpc>
                <a:spcPct val="115000"/>
              </a:lnSpc>
              <a:spcBef>
                <a:spcPts val="1600"/>
              </a:spcBef>
              <a:spcAft>
                <a:spcPts val="0"/>
              </a:spcAft>
              <a:buSzPts val="1400"/>
              <a:buChar char="■"/>
              <a:defRPr/>
            </a:lvl3pPr>
            <a:lvl4pPr indent="-317500" lvl="3" marL="1828800" rtl="0" algn="l">
              <a:lnSpc>
                <a:spcPct val="115000"/>
              </a:lnSpc>
              <a:spcBef>
                <a:spcPts val="1600"/>
              </a:spcBef>
              <a:spcAft>
                <a:spcPts val="0"/>
              </a:spcAft>
              <a:buSzPts val="1400"/>
              <a:buChar char="●"/>
              <a:defRPr/>
            </a:lvl4pPr>
            <a:lvl5pPr indent="-317500" lvl="4" marL="2286000" rtl="0" algn="l">
              <a:lnSpc>
                <a:spcPct val="115000"/>
              </a:lnSpc>
              <a:spcBef>
                <a:spcPts val="1600"/>
              </a:spcBef>
              <a:spcAft>
                <a:spcPts val="0"/>
              </a:spcAft>
              <a:buSzPts val="1400"/>
              <a:buChar char="○"/>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
        <p:nvSpPr>
          <p:cNvPr id="90" name="Google Shape;90;g196be58ac5a_0_1182"/>
          <p:cNvSpPr txBox="1"/>
          <p:nvPr>
            <p:ph idx="10" type="dt"/>
          </p:nvPr>
        </p:nvSpPr>
        <p:spPr>
          <a:xfrm>
            <a:off x="685800" y="4686300"/>
            <a:ext cx="1905000" cy="342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91" name="Google Shape;91;g196be58ac5a_0_1182"/>
          <p:cNvSpPr txBox="1"/>
          <p:nvPr>
            <p:ph idx="11" type="ftr"/>
          </p:nvPr>
        </p:nvSpPr>
        <p:spPr>
          <a:xfrm>
            <a:off x="3124200" y="4686300"/>
            <a:ext cx="2895600" cy="342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92" name="Google Shape;92;g196be58ac5a_0_1182"/>
          <p:cNvSpPr txBox="1"/>
          <p:nvPr>
            <p:ph idx="12" type="sldNum"/>
          </p:nvPr>
        </p:nvSpPr>
        <p:spPr>
          <a:xfrm>
            <a:off x="6553200" y="4686300"/>
            <a:ext cx="1905000" cy="3429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over Text" type="objOverTx">
  <p:cSld name="OBJECT_OVER_TEXT">
    <p:spTree>
      <p:nvGrpSpPr>
        <p:cNvPr id="93" name="Shape 93"/>
        <p:cNvGrpSpPr/>
        <p:nvPr/>
      </p:nvGrpSpPr>
      <p:grpSpPr>
        <a:xfrm>
          <a:off x="0" y="0"/>
          <a:ext cx="0" cy="0"/>
          <a:chOff x="0" y="0"/>
          <a:chExt cx="0" cy="0"/>
        </a:xfrm>
      </p:grpSpPr>
      <p:sp>
        <p:nvSpPr>
          <p:cNvPr id="94" name="Google Shape;94;g196be58ac5a_0_1189"/>
          <p:cNvSpPr txBox="1"/>
          <p:nvPr>
            <p:ph type="title"/>
          </p:nvPr>
        </p:nvSpPr>
        <p:spPr>
          <a:xfrm>
            <a:off x="685800" y="171450"/>
            <a:ext cx="7772400" cy="8574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4200"/>
              <a:buNone/>
              <a:defRPr/>
            </a:lvl1pPr>
            <a:lvl2pPr lvl="1" rtl="0" algn="l">
              <a:lnSpc>
                <a:spcPct val="100000"/>
              </a:lnSpc>
              <a:spcBef>
                <a:spcPts val="0"/>
              </a:spcBef>
              <a:spcAft>
                <a:spcPts val="0"/>
              </a:spcAft>
              <a:buSzPts val="4200"/>
              <a:buNone/>
              <a:defRPr/>
            </a:lvl2pPr>
            <a:lvl3pPr lvl="2" rtl="0" algn="l">
              <a:lnSpc>
                <a:spcPct val="100000"/>
              </a:lnSpc>
              <a:spcBef>
                <a:spcPts val="0"/>
              </a:spcBef>
              <a:spcAft>
                <a:spcPts val="0"/>
              </a:spcAft>
              <a:buSzPts val="4200"/>
              <a:buNone/>
              <a:defRPr/>
            </a:lvl3pPr>
            <a:lvl4pPr lvl="3" rtl="0" algn="l">
              <a:lnSpc>
                <a:spcPct val="100000"/>
              </a:lnSpc>
              <a:spcBef>
                <a:spcPts val="0"/>
              </a:spcBef>
              <a:spcAft>
                <a:spcPts val="0"/>
              </a:spcAft>
              <a:buSzPts val="4200"/>
              <a:buNone/>
              <a:defRPr/>
            </a:lvl4pPr>
            <a:lvl5pPr lvl="4" rtl="0" algn="l">
              <a:lnSpc>
                <a:spcPct val="100000"/>
              </a:lnSpc>
              <a:spcBef>
                <a:spcPts val="0"/>
              </a:spcBef>
              <a:spcAft>
                <a:spcPts val="0"/>
              </a:spcAft>
              <a:buSzPts val="4200"/>
              <a:buNone/>
              <a:defRPr/>
            </a:lvl5pPr>
            <a:lvl6pPr lvl="5" rtl="0" algn="l">
              <a:lnSpc>
                <a:spcPct val="100000"/>
              </a:lnSpc>
              <a:spcBef>
                <a:spcPts val="0"/>
              </a:spcBef>
              <a:spcAft>
                <a:spcPts val="0"/>
              </a:spcAft>
              <a:buSzPts val="4200"/>
              <a:buNone/>
              <a:defRPr/>
            </a:lvl6pPr>
            <a:lvl7pPr lvl="6" rtl="0" algn="l">
              <a:lnSpc>
                <a:spcPct val="100000"/>
              </a:lnSpc>
              <a:spcBef>
                <a:spcPts val="0"/>
              </a:spcBef>
              <a:spcAft>
                <a:spcPts val="0"/>
              </a:spcAft>
              <a:buSzPts val="4200"/>
              <a:buNone/>
              <a:defRPr/>
            </a:lvl7pPr>
            <a:lvl8pPr lvl="7" rtl="0" algn="l">
              <a:lnSpc>
                <a:spcPct val="100000"/>
              </a:lnSpc>
              <a:spcBef>
                <a:spcPts val="0"/>
              </a:spcBef>
              <a:spcAft>
                <a:spcPts val="0"/>
              </a:spcAft>
              <a:buSzPts val="4200"/>
              <a:buNone/>
              <a:defRPr/>
            </a:lvl8pPr>
            <a:lvl9pPr lvl="8" rtl="0" algn="l">
              <a:lnSpc>
                <a:spcPct val="100000"/>
              </a:lnSpc>
              <a:spcBef>
                <a:spcPts val="0"/>
              </a:spcBef>
              <a:spcAft>
                <a:spcPts val="0"/>
              </a:spcAft>
              <a:buSzPts val="4200"/>
              <a:buNone/>
              <a:defRPr/>
            </a:lvl9pPr>
          </a:lstStyle>
          <a:p/>
        </p:txBody>
      </p:sp>
      <p:sp>
        <p:nvSpPr>
          <p:cNvPr id="95" name="Google Shape;95;g196be58ac5a_0_1189"/>
          <p:cNvSpPr txBox="1"/>
          <p:nvPr>
            <p:ph idx="1" type="body"/>
          </p:nvPr>
        </p:nvSpPr>
        <p:spPr>
          <a:xfrm>
            <a:off x="685800" y="1485900"/>
            <a:ext cx="7772400" cy="1485900"/>
          </a:xfrm>
          <a:prstGeom prst="rect">
            <a:avLst/>
          </a:prstGeom>
          <a:noFill/>
          <a:ln>
            <a:noFill/>
          </a:ln>
        </p:spPr>
        <p:txBody>
          <a:bodyPr anchorCtr="0" anchor="t" bIns="91425" lIns="91425" spcFirstLastPara="1" rIns="91425" wrap="square" tIns="91425">
            <a:noAutofit/>
          </a:bodyPr>
          <a:lstStyle>
            <a:lvl1pPr indent="-457200" lvl="0" marL="457200" rtl="0" algn="l">
              <a:lnSpc>
                <a:spcPct val="115000"/>
              </a:lnSpc>
              <a:spcBef>
                <a:spcPts val="0"/>
              </a:spcBef>
              <a:spcAft>
                <a:spcPts val="0"/>
              </a:spcAft>
              <a:buSzPts val="3600"/>
              <a:buChar char="●"/>
              <a:defRPr/>
            </a:lvl1pPr>
            <a:lvl2pPr indent="-317500" lvl="1" marL="914400" rtl="0" algn="l">
              <a:lnSpc>
                <a:spcPct val="115000"/>
              </a:lnSpc>
              <a:spcBef>
                <a:spcPts val="1600"/>
              </a:spcBef>
              <a:spcAft>
                <a:spcPts val="0"/>
              </a:spcAft>
              <a:buSzPts val="1400"/>
              <a:buChar char="○"/>
              <a:defRPr/>
            </a:lvl2pPr>
            <a:lvl3pPr indent="-317500" lvl="2" marL="1371600" rtl="0" algn="l">
              <a:lnSpc>
                <a:spcPct val="115000"/>
              </a:lnSpc>
              <a:spcBef>
                <a:spcPts val="1600"/>
              </a:spcBef>
              <a:spcAft>
                <a:spcPts val="0"/>
              </a:spcAft>
              <a:buSzPts val="1400"/>
              <a:buChar char="■"/>
              <a:defRPr/>
            </a:lvl3pPr>
            <a:lvl4pPr indent="-317500" lvl="3" marL="1828800" rtl="0" algn="l">
              <a:lnSpc>
                <a:spcPct val="115000"/>
              </a:lnSpc>
              <a:spcBef>
                <a:spcPts val="1600"/>
              </a:spcBef>
              <a:spcAft>
                <a:spcPts val="0"/>
              </a:spcAft>
              <a:buSzPts val="1400"/>
              <a:buChar char="●"/>
              <a:defRPr/>
            </a:lvl4pPr>
            <a:lvl5pPr indent="-317500" lvl="4" marL="2286000" rtl="0" algn="l">
              <a:lnSpc>
                <a:spcPct val="115000"/>
              </a:lnSpc>
              <a:spcBef>
                <a:spcPts val="1600"/>
              </a:spcBef>
              <a:spcAft>
                <a:spcPts val="0"/>
              </a:spcAft>
              <a:buSzPts val="1400"/>
              <a:buChar char="○"/>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
        <p:nvSpPr>
          <p:cNvPr id="96" name="Google Shape;96;g196be58ac5a_0_1189"/>
          <p:cNvSpPr txBox="1"/>
          <p:nvPr>
            <p:ph idx="2" type="body"/>
          </p:nvPr>
        </p:nvSpPr>
        <p:spPr>
          <a:xfrm>
            <a:off x="685800" y="3086100"/>
            <a:ext cx="7772400" cy="1485900"/>
          </a:xfrm>
          <a:prstGeom prst="rect">
            <a:avLst/>
          </a:prstGeom>
          <a:noFill/>
          <a:ln>
            <a:noFill/>
          </a:ln>
        </p:spPr>
        <p:txBody>
          <a:bodyPr anchorCtr="0" anchor="t" bIns="91425" lIns="91425" spcFirstLastPara="1" rIns="91425" wrap="square" tIns="91425">
            <a:noAutofit/>
          </a:bodyPr>
          <a:lstStyle>
            <a:lvl1pPr indent="-457200" lvl="0" marL="457200" rtl="0" algn="l">
              <a:lnSpc>
                <a:spcPct val="115000"/>
              </a:lnSpc>
              <a:spcBef>
                <a:spcPts val="0"/>
              </a:spcBef>
              <a:spcAft>
                <a:spcPts val="0"/>
              </a:spcAft>
              <a:buSzPts val="3600"/>
              <a:buChar char="●"/>
              <a:defRPr/>
            </a:lvl1pPr>
            <a:lvl2pPr indent="-317500" lvl="1" marL="914400" rtl="0" algn="l">
              <a:lnSpc>
                <a:spcPct val="115000"/>
              </a:lnSpc>
              <a:spcBef>
                <a:spcPts val="1600"/>
              </a:spcBef>
              <a:spcAft>
                <a:spcPts val="0"/>
              </a:spcAft>
              <a:buSzPts val="1400"/>
              <a:buChar char="○"/>
              <a:defRPr/>
            </a:lvl2pPr>
            <a:lvl3pPr indent="-317500" lvl="2" marL="1371600" rtl="0" algn="l">
              <a:lnSpc>
                <a:spcPct val="115000"/>
              </a:lnSpc>
              <a:spcBef>
                <a:spcPts val="1600"/>
              </a:spcBef>
              <a:spcAft>
                <a:spcPts val="0"/>
              </a:spcAft>
              <a:buSzPts val="1400"/>
              <a:buChar char="■"/>
              <a:defRPr/>
            </a:lvl3pPr>
            <a:lvl4pPr indent="-317500" lvl="3" marL="1828800" rtl="0" algn="l">
              <a:lnSpc>
                <a:spcPct val="115000"/>
              </a:lnSpc>
              <a:spcBef>
                <a:spcPts val="1600"/>
              </a:spcBef>
              <a:spcAft>
                <a:spcPts val="0"/>
              </a:spcAft>
              <a:buSzPts val="1400"/>
              <a:buChar char="●"/>
              <a:defRPr/>
            </a:lvl4pPr>
            <a:lvl5pPr indent="-317500" lvl="4" marL="2286000" rtl="0" algn="l">
              <a:lnSpc>
                <a:spcPct val="115000"/>
              </a:lnSpc>
              <a:spcBef>
                <a:spcPts val="1600"/>
              </a:spcBef>
              <a:spcAft>
                <a:spcPts val="0"/>
              </a:spcAft>
              <a:buSzPts val="1400"/>
              <a:buChar char="○"/>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
        <p:nvSpPr>
          <p:cNvPr id="97" name="Google Shape;97;g196be58ac5a_0_1189"/>
          <p:cNvSpPr txBox="1"/>
          <p:nvPr>
            <p:ph idx="10" type="dt"/>
          </p:nvPr>
        </p:nvSpPr>
        <p:spPr>
          <a:xfrm>
            <a:off x="685800" y="4686300"/>
            <a:ext cx="1905000" cy="342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98" name="Google Shape;98;g196be58ac5a_0_1189"/>
          <p:cNvSpPr txBox="1"/>
          <p:nvPr>
            <p:ph idx="11" type="ftr"/>
          </p:nvPr>
        </p:nvSpPr>
        <p:spPr>
          <a:xfrm>
            <a:off x="3124200" y="4686300"/>
            <a:ext cx="2895600" cy="342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99" name="Google Shape;99;g196be58ac5a_0_1189"/>
          <p:cNvSpPr txBox="1"/>
          <p:nvPr>
            <p:ph idx="12" type="sldNum"/>
          </p:nvPr>
        </p:nvSpPr>
        <p:spPr>
          <a:xfrm>
            <a:off x="6553200" y="4686300"/>
            <a:ext cx="1905000" cy="3429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2">
    <p:spTree>
      <p:nvGrpSpPr>
        <p:cNvPr id="100" name="Shape 100"/>
        <p:cNvGrpSpPr/>
        <p:nvPr/>
      </p:nvGrpSpPr>
      <p:grpSpPr>
        <a:xfrm>
          <a:off x="0" y="0"/>
          <a:ext cx="0" cy="0"/>
          <a:chOff x="0" y="0"/>
          <a:chExt cx="0" cy="0"/>
        </a:xfrm>
      </p:grpSpPr>
      <p:sp>
        <p:nvSpPr>
          <p:cNvPr id="101" name="Google Shape;101;g196be58ac5a_0_1196"/>
          <p:cNvSpPr txBox="1"/>
          <p:nvPr>
            <p:ph type="title"/>
          </p:nvPr>
        </p:nvSpPr>
        <p:spPr>
          <a:xfrm>
            <a:off x="987850" y="261000"/>
            <a:ext cx="6890400" cy="8010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4200"/>
              <a:buNone/>
              <a:defRPr/>
            </a:lvl1pPr>
            <a:lvl2pPr lvl="1" rtl="0" algn="l">
              <a:lnSpc>
                <a:spcPct val="100000"/>
              </a:lnSpc>
              <a:spcBef>
                <a:spcPts val="0"/>
              </a:spcBef>
              <a:spcAft>
                <a:spcPts val="0"/>
              </a:spcAft>
              <a:buSzPts val="4200"/>
              <a:buNone/>
              <a:defRPr/>
            </a:lvl2pPr>
            <a:lvl3pPr lvl="2" rtl="0" algn="l">
              <a:lnSpc>
                <a:spcPct val="100000"/>
              </a:lnSpc>
              <a:spcBef>
                <a:spcPts val="0"/>
              </a:spcBef>
              <a:spcAft>
                <a:spcPts val="0"/>
              </a:spcAft>
              <a:buSzPts val="4200"/>
              <a:buNone/>
              <a:defRPr/>
            </a:lvl3pPr>
            <a:lvl4pPr lvl="3" rtl="0" algn="l">
              <a:lnSpc>
                <a:spcPct val="100000"/>
              </a:lnSpc>
              <a:spcBef>
                <a:spcPts val="0"/>
              </a:spcBef>
              <a:spcAft>
                <a:spcPts val="0"/>
              </a:spcAft>
              <a:buSzPts val="4200"/>
              <a:buNone/>
              <a:defRPr/>
            </a:lvl4pPr>
            <a:lvl5pPr lvl="4" rtl="0" algn="l">
              <a:lnSpc>
                <a:spcPct val="100000"/>
              </a:lnSpc>
              <a:spcBef>
                <a:spcPts val="0"/>
              </a:spcBef>
              <a:spcAft>
                <a:spcPts val="0"/>
              </a:spcAft>
              <a:buSzPts val="4200"/>
              <a:buNone/>
              <a:defRPr/>
            </a:lvl5pPr>
            <a:lvl6pPr lvl="5" rtl="0" algn="l">
              <a:lnSpc>
                <a:spcPct val="100000"/>
              </a:lnSpc>
              <a:spcBef>
                <a:spcPts val="0"/>
              </a:spcBef>
              <a:spcAft>
                <a:spcPts val="0"/>
              </a:spcAft>
              <a:buSzPts val="4200"/>
              <a:buNone/>
              <a:defRPr/>
            </a:lvl6pPr>
            <a:lvl7pPr lvl="6" rtl="0" algn="l">
              <a:lnSpc>
                <a:spcPct val="100000"/>
              </a:lnSpc>
              <a:spcBef>
                <a:spcPts val="0"/>
              </a:spcBef>
              <a:spcAft>
                <a:spcPts val="0"/>
              </a:spcAft>
              <a:buSzPts val="4200"/>
              <a:buNone/>
              <a:defRPr/>
            </a:lvl7pPr>
            <a:lvl8pPr lvl="7" rtl="0" algn="l">
              <a:lnSpc>
                <a:spcPct val="100000"/>
              </a:lnSpc>
              <a:spcBef>
                <a:spcPts val="0"/>
              </a:spcBef>
              <a:spcAft>
                <a:spcPts val="0"/>
              </a:spcAft>
              <a:buSzPts val="4200"/>
              <a:buNone/>
              <a:defRPr/>
            </a:lvl8pPr>
            <a:lvl9pPr lvl="8" rtl="0" algn="l">
              <a:lnSpc>
                <a:spcPct val="100000"/>
              </a:lnSpc>
              <a:spcBef>
                <a:spcPts val="0"/>
              </a:spcBef>
              <a:spcAft>
                <a:spcPts val="0"/>
              </a:spcAft>
              <a:buSzPts val="42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102" name="Shape 102"/>
        <p:cNvGrpSpPr/>
        <p:nvPr/>
      </p:nvGrpSpPr>
      <p:grpSpPr>
        <a:xfrm>
          <a:off x="0" y="0"/>
          <a:ext cx="0" cy="0"/>
          <a:chOff x="0" y="0"/>
          <a:chExt cx="0" cy="0"/>
        </a:xfrm>
      </p:grpSpPr>
      <p:sp>
        <p:nvSpPr>
          <p:cNvPr id="103" name="Google Shape;103;g196be58ac5a_0_1198"/>
          <p:cNvSpPr txBox="1"/>
          <p:nvPr>
            <p:ph type="ctrTitle"/>
          </p:nvPr>
        </p:nvSpPr>
        <p:spPr>
          <a:xfrm>
            <a:off x="533400" y="1028700"/>
            <a:ext cx="7851600" cy="1371600"/>
          </a:xfrm>
          <a:prstGeom prst="rect">
            <a:avLst/>
          </a:prstGeom>
          <a:noFill/>
          <a:ln>
            <a:noFill/>
          </a:ln>
        </p:spPr>
        <p:txBody>
          <a:bodyPr anchorCtr="0" anchor="t" bIns="91425" lIns="91425" spcFirstLastPara="1" rIns="18275" wrap="square" tIns="0">
            <a:normAutofit/>
          </a:bodyPr>
          <a:lstStyle>
            <a:lvl1pPr lvl="0" rtl="0" algn="r">
              <a:lnSpc>
                <a:spcPct val="100000"/>
              </a:lnSpc>
              <a:spcBef>
                <a:spcPts val="0"/>
              </a:spcBef>
              <a:spcAft>
                <a:spcPts val="0"/>
              </a:spcAft>
              <a:buSzPts val="4200"/>
              <a:buNone/>
              <a:defRPr b="1" sz="4200">
                <a:solidFill>
                  <a:srgbClr val="4CE0EA"/>
                </a:solidFill>
                <a:latin typeface="Arial"/>
                <a:ea typeface="Arial"/>
                <a:cs typeface="Arial"/>
                <a:sym typeface="Arial"/>
              </a:defRPr>
            </a:lvl1pPr>
            <a:lvl2pPr lvl="1" rtl="0" algn="l">
              <a:lnSpc>
                <a:spcPct val="100000"/>
              </a:lnSpc>
              <a:spcBef>
                <a:spcPts val="0"/>
              </a:spcBef>
              <a:spcAft>
                <a:spcPts val="0"/>
              </a:spcAft>
              <a:buSzPts val="4200"/>
              <a:buNone/>
              <a:defRPr/>
            </a:lvl2pPr>
            <a:lvl3pPr lvl="2" rtl="0" algn="l">
              <a:lnSpc>
                <a:spcPct val="100000"/>
              </a:lnSpc>
              <a:spcBef>
                <a:spcPts val="0"/>
              </a:spcBef>
              <a:spcAft>
                <a:spcPts val="0"/>
              </a:spcAft>
              <a:buSzPts val="4200"/>
              <a:buNone/>
              <a:defRPr/>
            </a:lvl3pPr>
            <a:lvl4pPr lvl="3" rtl="0" algn="l">
              <a:lnSpc>
                <a:spcPct val="100000"/>
              </a:lnSpc>
              <a:spcBef>
                <a:spcPts val="0"/>
              </a:spcBef>
              <a:spcAft>
                <a:spcPts val="0"/>
              </a:spcAft>
              <a:buSzPts val="4200"/>
              <a:buNone/>
              <a:defRPr/>
            </a:lvl4pPr>
            <a:lvl5pPr lvl="4" rtl="0" algn="l">
              <a:lnSpc>
                <a:spcPct val="100000"/>
              </a:lnSpc>
              <a:spcBef>
                <a:spcPts val="0"/>
              </a:spcBef>
              <a:spcAft>
                <a:spcPts val="0"/>
              </a:spcAft>
              <a:buSzPts val="4200"/>
              <a:buNone/>
              <a:defRPr/>
            </a:lvl5pPr>
            <a:lvl6pPr lvl="5" rtl="0" algn="l">
              <a:lnSpc>
                <a:spcPct val="100000"/>
              </a:lnSpc>
              <a:spcBef>
                <a:spcPts val="0"/>
              </a:spcBef>
              <a:spcAft>
                <a:spcPts val="0"/>
              </a:spcAft>
              <a:buSzPts val="4200"/>
              <a:buNone/>
              <a:defRPr/>
            </a:lvl6pPr>
            <a:lvl7pPr lvl="6" rtl="0" algn="l">
              <a:lnSpc>
                <a:spcPct val="100000"/>
              </a:lnSpc>
              <a:spcBef>
                <a:spcPts val="0"/>
              </a:spcBef>
              <a:spcAft>
                <a:spcPts val="0"/>
              </a:spcAft>
              <a:buSzPts val="4200"/>
              <a:buNone/>
              <a:defRPr/>
            </a:lvl7pPr>
            <a:lvl8pPr lvl="7" rtl="0" algn="l">
              <a:lnSpc>
                <a:spcPct val="100000"/>
              </a:lnSpc>
              <a:spcBef>
                <a:spcPts val="0"/>
              </a:spcBef>
              <a:spcAft>
                <a:spcPts val="0"/>
              </a:spcAft>
              <a:buSzPts val="4200"/>
              <a:buNone/>
              <a:defRPr/>
            </a:lvl8pPr>
            <a:lvl9pPr lvl="8" rtl="0" algn="l">
              <a:lnSpc>
                <a:spcPct val="100000"/>
              </a:lnSpc>
              <a:spcBef>
                <a:spcPts val="0"/>
              </a:spcBef>
              <a:spcAft>
                <a:spcPts val="0"/>
              </a:spcAft>
              <a:buSzPts val="4200"/>
              <a:buNone/>
              <a:defRPr/>
            </a:lvl9pPr>
          </a:lstStyle>
          <a:p/>
        </p:txBody>
      </p:sp>
      <p:sp>
        <p:nvSpPr>
          <p:cNvPr id="104" name="Google Shape;104;g196be58ac5a_0_1198"/>
          <p:cNvSpPr txBox="1"/>
          <p:nvPr>
            <p:ph idx="1" type="subTitle"/>
          </p:nvPr>
        </p:nvSpPr>
        <p:spPr>
          <a:xfrm>
            <a:off x="533400" y="2421402"/>
            <a:ext cx="7854600" cy="1314600"/>
          </a:xfrm>
          <a:prstGeom prst="rect">
            <a:avLst/>
          </a:prstGeom>
          <a:noFill/>
          <a:ln>
            <a:noFill/>
          </a:ln>
        </p:spPr>
        <p:txBody>
          <a:bodyPr anchorCtr="0" anchor="t" bIns="91425" lIns="0" spcFirstLastPara="1" rIns="18275" wrap="square" tIns="91425">
            <a:noAutofit/>
          </a:bodyPr>
          <a:lstStyle>
            <a:lvl1pPr lvl="0" marR="34290" rtl="0" algn="r">
              <a:lnSpc>
                <a:spcPct val="115000"/>
              </a:lnSpc>
              <a:spcBef>
                <a:spcPts val="0"/>
              </a:spcBef>
              <a:spcAft>
                <a:spcPts val="0"/>
              </a:spcAft>
              <a:buSzPts val="3600"/>
              <a:buNone/>
              <a:defRPr>
                <a:solidFill>
                  <a:schemeClr val="lt1"/>
                </a:solidFill>
              </a:defRPr>
            </a:lvl1pPr>
            <a:lvl2pPr lvl="1" rtl="0" algn="ctr">
              <a:lnSpc>
                <a:spcPct val="115000"/>
              </a:lnSpc>
              <a:spcBef>
                <a:spcPts val="1600"/>
              </a:spcBef>
              <a:spcAft>
                <a:spcPts val="0"/>
              </a:spcAft>
              <a:buSzPts val="1400"/>
              <a:buNone/>
              <a:defRPr/>
            </a:lvl2pPr>
            <a:lvl3pPr lvl="2" rtl="0" algn="ctr">
              <a:lnSpc>
                <a:spcPct val="115000"/>
              </a:lnSpc>
              <a:spcBef>
                <a:spcPts val="1600"/>
              </a:spcBef>
              <a:spcAft>
                <a:spcPts val="0"/>
              </a:spcAft>
              <a:buSzPts val="1400"/>
              <a:buNone/>
              <a:defRPr/>
            </a:lvl3pPr>
            <a:lvl4pPr lvl="3" rtl="0" algn="ctr">
              <a:lnSpc>
                <a:spcPct val="115000"/>
              </a:lnSpc>
              <a:spcBef>
                <a:spcPts val="1600"/>
              </a:spcBef>
              <a:spcAft>
                <a:spcPts val="0"/>
              </a:spcAft>
              <a:buSzPts val="1400"/>
              <a:buNone/>
              <a:defRPr/>
            </a:lvl4pPr>
            <a:lvl5pPr lvl="4" rtl="0" algn="ctr">
              <a:lnSpc>
                <a:spcPct val="115000"/>
              </a:lnSpc>
              <a:spcBef>
                <a:spcPts val="1600"/>
              </a:spcBef>
              <a:spcAft>
                <a:spcPts val="0"/>
              </a:spcAft>
              <a:buSzPts val="1400"/>
              <a:buNone/>
              <a:defRPr/>
            </a:lvl5pPr>
            <a:lvl6pPr lvl="5" rtl="0" algn="ctr">
              <a:lnSpc>
                <a:spcPct val="115000"/>
              </a:lnSpc>
              <a:spcBef>
                <a:spcPts val="1600"/>
              </a:spcBef>
              <a:spcAft>
                <a:spcPts val="0"/>
              </a:spcAft>
              <a:buSzPts val="1400"/>
              <a:buNone/>
              <a:defRPr/>
            </a:lvl6pPr>
            <a:lvl7pPr lvl="6" rtl="0" algn="ctr">
              <a:lnSpc>
                <a:spcPct val="115000"/>
              </a:lnSpc>
              <a:spcBef>
                <a:spcPts val="1600"/>
              </a:spcBef>
              <a:spcAft>
                <a:spcPts val="0"/>
              </a:spcAft>
              <a:buSzPts val="1400"/>
              <a:buNone/>
              <a:defRPr/>
            </a:lvl7pPr>
            <a:lvl8pPr lvl="7" rtl="0" algn="ctr">
              <a:lnSpc>
                <a:spcPct val="115000"/>
              </a:lnSpc>
              <a:spcBef>
                <a:spcPts val="1600"/>
              </a:spcBef>
              <a:spcAft>
                <a:spcPts val="0"/>
              </a:spcAft>
              <a:buSzPts val="1400"/>
              <a:buNone/>
              <a:defRPr/>
            </a:lvl8pPr>
            <a:lvl9pPr lvl="8" rtl="0" algn="ctr">
              <a:lnSpc>
                <a:spcPct val="115000"/>
              </a:lnSpc>
              <a:spcBef>
                <a:spcPts val="1600"/>
              </a:spcBef>
              <a:spcAft>
                <a:spcPts val="1600"/>
              </a:spcAft>
              <a:buSzPts val="1400"/>
              <a:buNone/>
              <a:defRPr/>
            </a:lvl9pPr>
          </a:lstStyle>
          <a:p/>
        </p:txBody>
      </p:sp>
      <p:sp>
        <p:nvSpPr>
          <p:cNvPr id="105" name="Google Shape;105;g196be58ac5a_0_1198"/>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06" name="Google Shape;106;g196be58ac5a_0_1198"/>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07" name="Google Shape;107;g196be58ac5a_0_1198"/>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None/>
              <a:defRPr b="0" i="0" sz="1400" u="none" cap="none" strike="noStrike">
                <a:solidFill>
                  <a:srgbClr val="D1EAEE"/>
                </a:solidFill>
                <a:latin typeface="Arial"/>
                <a:ea typeface="Arial"/>
                <a:cs typeface="Arial"/>
                <a:sym typeface="Arial"/>
              </a:defRPr>
            </a:lvl1pPr>
            <a:lvl2pPr indent="0" lvl="1" marL="0" marR="0" rtl="0" algn="l">
              <a:lnSpc>
                <a:spcPct val="100000"/>
              </a:lnSpc>
              <a:spcBef>
                <a:spcPts val="0"/>
              </a:spcBef>
              <a:spcAft>
                <a:spcPts val="0"/>
              </a:spcAft>
              <a:buNone/>
              <a:defRPr b="0" i="0" sz="1400" u="none" cap="none" strike="noStrike">
                <a:solidFill>
                  <a:srgbClr val="D1EAEE"/>
                </a:solidFill>
                <a:latin typeface="Arial"/>
                <a:ea typeface="Arial"/>
                <a:cs typeface="Arial"/>
                <a:sym typeface="Arial"/>
              </a:defRPr>
            </a:lvl2pPr>
            <a:lvl3pPr indent="0" lvl="2" marL="0" marR="0" rtl="0" algn="l">
              <a:lnSpc>
                <a:spcPct val="100000"/>
              </a:lnSpc>
              <a:spcBef>
                <a:spcPts val="0"/>
              </a:spcBef>
              <a:spcAft>
                <a:spcPts val="0"/>
              </a:spcAft>
              <a:buNone/>
              <a:defRPr b="0" i="0" sz="1400" u="none" cap="none" strike="noStrike">
                <a:solidFill>
                  <a:srgbClr val="D1EAEE"/>
                </a:solidFill>
                <a:latin typeface="Arial"/>
                <a:ea typeface="Arial"/>
                <a:cs typeface="Arial"/>
                <a:sym typeface="Arial"/>
              </a:defRPr>
            </a:lvl3pPr>
            <a:lvl4pPr indent="0" lvl="3" marL="0" marR="0" rtl="0" algn="l">
              <a:lnSpc>
                <a:spcPct val="100000"/>
              </a:lnSpc>
              <a:spcBef>
                <a:spcPts val="0"/>
              </a:spcBef>
              <a:spcAft>
                <a:spcPts val="0"/>
              </a:spcAft>
              <a:buNone/>
              <a:defRPr b="0" i="0" sz="1400" u="none" cap="none" strike="noStrike">
                <a:solidFill>
                  <a:srgbClr val="D1EAEE"/>
                </a:solidFill>
                <a:latin typeface="Arial"/>
                <a:ea typeface="Arial"/>
                <a:cs typeface="Arial"/>
                <a:sym typeface="Arial"/>
              </a:defRPr>
            </a:lvl4pPr>
            <a:lvl5pPr indent="0" lvl="4" marL="0" marR="0" rtl="0" algn="l">
              <a:lnSpc>
                <a:spcPct val="100000"/>
              </a:lnSpc>
              <a:spcBef>
                <a:spcPts val="0"/>
              </a:spcBef>
              <a:spcAft>
                <a:spcPts val="0"/>
              </a:spcAft>
              <a:buNone/>
              <a:defRPr b="0" i="0" sz="1400" u="none" cap="none" strike="noStrike">
                <a:solidFill>
                  <a:srgbClr val="D1EAEE"/>
                </a:solidFill>
                <a:latin typeface="Arial"/>
                <a:ea typeface="Arial"/>
                <a:cs typeface="Arial"/>
                <a:sym typeface="Arial"/>
              </a:defRPr>
            </a:lvl5pPr>
            <a:lvl6pPr indent="0" lvl="5" marL="0" marR="0" rtl="0" algn="l">
              <a:lnSpc>
                <a:spcPct val="100000"/>
              </a:lnSpc>
              <a:spcBef>
                <a:spcPts val="0"/>
              </a:spcBef>
              <a:spcAft>
                <a:spcPts val="0"/>
              </a:spcAft>
              <a:buNone/>
              <a:defRPr b="0" i="0" sz="1400" u="none" cap="none" strike="noStrike">
                <a:solidFill>
                  <a:srgbClr val="D1EAEE"/>
                </a:solidFill>
                <a:latin typeface="Arial"/>
                <a:ea typeface="Arial"/>
                <a:cs typeface="Arial"/>
                <a:sym typeface="Arial"/>
              </a:defRPr>
            </a:lvl6pPr>
            <a:lvl7pPr indent="0" lvl="6" marL="0" marR="0" rtl="0" algn="l">
              <a:lnSpc>
                <a:spcPct val="100000"/>
              </a:lnSpc>
              <a:spcBef>
                <a:spcPts val="0"/>
              </a:spcBef>
              <a:spcAft>
                <a:spcPts val="0"/>
              </a:spcAft>
              <a:buNone/>
              <a:defRPr b="0" i="0" sz="1400" u="none" cap="none" strike="noStrike">
                <a:solidFill>
                  <a:srgbClr val="D1EAEE"/>
                </a:solidFill>
                <a:latin typeface="Arial"/>
                <a:ea typeface="Arial"/>
                <a:cs typeface="Arial"/>
                <a:sym typeface="Arial"/>
              </a:defRPr>
            </a:lvl7pPr>
            <a:lvl8pPr indent="0" lvl="7" marL="0" marR="0" rtl="0" algn="l">
              <a:lnSpc>
                <a:spcPct val="100000"/>
              </a:lnSpc>
              <a:spcBef>
                <a:spcPts val="0"/>
              </a:spcBef>
              <a:spcAft>
                <a:spcPts val="0"/>
              </a:spcAft>
              <a:buNone/>
              <a:defRPr b="0" i="0" sz="1400" u="none" cap="none" strike="noStrike">
                <a:solidFill>
                  <a:srgbClr val="D1EAEE"/>
                </a:solidFill>
                <a:latin typeface="Arial"/>
                <a:ea typeface="Arial"/>
                <a:cs typeface="Arial"/>
                <a:sym typeface="Arial"/>
              </a:defRPr>
            </a:lvl8pPr>
            <a:lvl9pPr indent="0" lvl="8" marL="0" marR="0" rtl="0" algn="l">
              <a:lnSpc>
                <a:spcPct val="100000"/>
              </a:lnSpc>
              <a:spcBef>
                <a:spcPts val="0"/>
              </a:spcBef>
              <a:spcAft>
                <a:spcPts val="0"/>
              </a:spcAft>
              <a:buNone/>
              <a:defRPr b="0" i="0" sz="1400" u="none" cap="none" strike="noStrike">
                <a:solidFill>
                  <a:srgbClr val="D1EAEE"/>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blipFill>
          <a:blip r:embed="rId2">
            <a:alphaModFix/>
          </a:blip>
          <a:stretch>
            <a:fillRect/>
          </a:stretch>
        </a:blipFill>
      </p:bgPr>
    </p:bg>
    <p:spTree>
      <p:nvGrpSpPr>
        <p:cNvPr id="108" name="Shape 108"/>
        <p:cNvGrpSpPr/>
        <p:nvPr/>
      </p:nvGrpSpPr>
      <p:grpSpPr>
        <a:xfrm>
          <a:off x="0" y="0"/>
          <a:ext cx="0" cy="0"/>
          <a:chOff x="0" y="0"/>
          <a:chExt cx="0" cy="0"/>
        </a:xfrm>
      </p:grpSpPr>
      <p:sp>
        <p:nvSpPr>
          <p:cNvPr id="109" name="Google Shape;109;g196be58ac5a_0_1204"/>
          <p:cNvSpPr txBox="1"/>
          <p:nvPr>
            <p:ph type="title"/>
          </p:nvPr>
        </p:nvSpPr>
        <p:spPr>
          <a:xfrm>
            <a:off x="530352" y="987552"/>
            <a:ext cx="7772400" cy="1021800"/>
          </a:xfrm>
          <a:prstGeom prst="rect">
            <a:avLst/>
          </a:prstGeom>
          <a:noFill/>
          <a:ln>
            <a:noFill/>
          </a:ln>
        </p:spPr>
        <p:txBody>
          <a:bodyPr anchorCtr="0" anchor="t" bIns="91425" lIns="91425" spcFirstLastPara="1" rIns="91425" wrap="square" tIns="0">
            <a:noAutofit/>
          </a:bodyPr>
          <a:lstStyle>
            <a:lvl1pPr lvl="0" rtl="0" algn="ctr">
              <a:lnSpc>
                <a:spcPct val="100000"/>
              </a:lnSpc>
              <a:spcBef>
                <a:spcPts val="0"/>
              </a:spcBef>
              <a:spcAft>
                <a:spcPts val="0"/>
              </a:spcAft>
              <a:buSzPts val="4200"/>
              <a:buNone/>
              <a:defRPr b="1" sz="4200" cap="none">
                <a:solidFill>
                  <a:schemeClr val="lt1"/>
                </a:solidFill>
                <a:latin typeface="Arial"/>
                <a:ea typeface="Arial"/>
                <a:cs typeface="Arial"/>
                <a:sym typeface="Arial"/>
              </a:defRPr>
            </a:lvl1pPr>
            <a:lvl2pPr lvl="1" rtl="0" algn="l">
              <a:lnSpc>
                <a:spcPct val="100000"/>
              </a:lnSpc>
              <a:spcBef>
                <a:spcPts val="0"/>
              </a:spcBef>
              <a:spcAft>
                <a:spcPts val="0"/>
              </a:spcAft>
              <a:buSzPts val="4200"/>
              <a:buNone/>
              <a:defRPr/>
            </a:lvl2pPr>
            <a:lvl3pPr lvl="2" rtl="0" algn="l">
              <a:lnSpc>
                <a:spcPct val="100000"/>
              </a:lnSpc>
              <a:spcBef>
                <a:spcPts val="0"/>
              </a:spcBef>
              <a:spcAft>
                <a:spcPts val="0"/>
              </a:spcAft>
              <a:buSzPts val="4200"/>
              <a:buNone/>
              <a:defRPr/>
            </a:lvl3pPr>
            <a:lvl4pPr lvl="3" rtl="0" algn="l">
              <a:lnSpc>
                <a:spcPct val="100000"/>
              </a:lnSpc>
              <a:spcBef>
                <a:spcPts val="0"/>
              </a:spcBef>
              <a:spcAft>
                <a:spcPts val="0"/>
              </a:spcAft>
              <a:buSzPts val="4200"/>
              <a:buNone/>
              <a:defRPr/>
            </a:lvl4pPr>
            <a:lvl5pPr lvl="4" rtl="0" algn="l">
              <a:lnSpc>
                <a:spcPct val="100000"/>
              </a:lnSpc>
              <a:spcBef>
                <a:spcPts val="0"/>
              </a:spcBef>
              <a:spcAft>
                <a:spcPts val="0"/>
              </a:spcAft>
              <a:buSzPts val="4200"/>
              <a:buNone/>
              <a:defRPr/>
            </a:lvl5pPr>
            <a:lvl6pPr lvl="5" rtl="0" algn="l">
              <a:lnSpc>
                <a:spcPct val="100000"/>
              </a:lnSpc>
              <a:spcBef>
                <a:spcPts val="0"/>
              </a:spcBef>
              <a:spcAft>
                <a:spcPts val="0"/>
              </a:spcAft>
              <a:buSzPts val="4200"/>
              <a:buNone/>
              <a:defRPr/>
            </a:lvl6pPr>
            <a:lvl7pPr lvl="6" rtl="0" algn="l">
              <a:lnSpc>
                <a:spcPct val="100000"/>
              </a:lnSpc>
              <a:spcBef>
                <a:spcPts val="0"/>
              </a:spcBef>
              <a:spcAft>
                <a:spcPts val="0"/>
              </a:spcAft>
              <a:buSzPts val="4200"/>
              <a:buNone/>
              <a:defRPr/>
            </a:lvl7pPr>
            <a:lvl8pPr lvl="7" rtl="0" algn="l">
              <a:lnSpc>
                <a:spcPct val="100000"/>
              </a:lnSpc>
              <a:spcBef>
                <a:spcPts val="0"/>
              </a:spcBef>
              <a:spcAft>
                <a:spcPts val="0"/>
              </a:spcAft>
              <a:buSzPts val="4200"/>
              <a:buNone/>
              <a:defRPr/>
            </a:lvl8pPr>
            <a:lvl9pPr lvl="8" rtl="0" algn="l">
              <a:lnSpc>
                <a:spcPct val="100000"/>
              </a:lnSpc>
              <a:spcBef>
                <a:spcPts val="0"/>
              </a:spcBef>
              <a:spcAft>
                <a:spcPts val="0"/>
              </a:spcAft>
              <a:buSzPts val="4200"/>
              <a:buNone/>
              <a:defRPr/>
            </a:lvl9pPr>
          </a:lstStyle>
          <a:p/>
        </p:txBody>
      </p:sp>
      <p:sp>
        <p:nvSpPr>
          <p:cNvPr id="110" name="Google Shape;110;g196be58ac5a_0_1204"/>
          <p:cNvSpPr txBox="1"/>
          <p:nvPr>
            <p:ph idx="1" type="body"/>
          </p:nvPr>
        </p:nvSpPr>
        <p:spPr>
          <a:xfrm>
            <a:off x="530352" y="2028498"/>
            <a:ext cx="7772400" cy="1132200"/>
          </a:xfrm>
          <a:prstGeom prst="rect">
            <a:avLst/>
          </a:prstGeom>
          <a:noFill/>
          <a:ln>
            <a:noFill/>
          </a:ln>
        </p:spPr>
        <p:txBody>
          <a:bodyPr anchorCtr="0" anchor="t" bIns="91425" lIns="45700" spcFirstLastPara="1" rIns="45700" wrap="square" tIns="91425">
            <a:noAutofit/>
          </a:bodyPr>
          <a:lstStyle>
            <a:lvl1pPr indent="-228600" lvl="0" marL="457200" rtl="0" algn="ctr">
              <a:lnSpc>
                <a:spcPct val="115000"/>
              </a:lnSpc>
              <a:spcBef>
                <a:spcPts val="0"/>
              </a:spcBef>
              <a:spcAft>
                <a:spcPts val="0"/>
              </a:spcAft>
              <a:buSzPts val="3600"/>
              <a:buNone/>
              <a:defRPr sz="1800">
                <a:solidFill>
                  <a:srgbClr val="BFBFBF"/>
                </a:solidFill>
              </a:defRPr>
            </a:lvl1pPr>
            <a:lvl2pPr indent="-228600" lvl="1" marL="914400" rtl="0" algn="l">
              <a:lnSpc>
                <a:spcPct val="115000"/>
              </a:lnSpc>
              <a:spcBef>
                <a:spcPts val="1600"/>
              </a:spcBef>
              <a:spcAft>
                <a:spcPts val="0"/>
              </a:spcAft>
              <a:buSzPts val="1400"/>
              <a:buNone/>
              <a:defRPr sz="1350">
                <a:solidFill>
                  <a:schemeClr val="lt1"/>
                </a:solidFill>
              </a:defRPr>
            </a:lvl2pPr>
            <a:lvl3pPr indent="-228600" lvl="2" marL="1371600" rtl="0" algn="l">
              <a:lnSpc>
                <a:spcPct val="115000"/>
              </a:lnSpc>
              <a:spcBef>
                <a:spcPts val="1600"/>
              </a:spcBef>
              <a:spcAft>
                <a:spcPts val="0"/>
              </a:spcAft>
              <a:buSzPts val="1400"/>
              <a:buNone/>
              <a:defRPr sz="1200">
                <a:solidFill>
                  <a:schemeClr val="lt1"/>
                </a:solidFill>
              </a:defRPr>
            </a:lvl3pPr>
            <a:lvl4pPr indent="-228600" lvl="3" marL="1828800" rtl="0" algn="l">
              <a:lnSpc>
                <a:spcPct val="115000"/>
              </a:lnSpc>
              <a:spcBef>
                <a:spcPts val="1600"/>
              </a:spcBef>
              <a:spcAft>
                <a:spcPts val="0"/>
              </a:spcAft>
              <a:buSzPts val="1400"/>
              <a:buNone/>
              <a:defRPr sz="1050">
                <a:solidFill>
                  <a:schemeClr val="lt1"/>
                </a:solidFill>
              </a:defRPr>
            </a:lvl4pPr>
            <a:lvl5pPr indent="-228600" lvl="4" marL="2286000" rtl="0" algn="l">
              <a:lnSpc>
                <a:spcPct val="115000"/>
              </a:lnSpc>
              <a:spcBef>
                <a:spcPts val="1600"/>
              </a:spcBef>
              <a:spcAft>
                <a:spcPts val="0"/>
              </a:spcAft>
              <a:buSzPts val="1400"/>
              <a:buNone/>
              <a:defRPr sz="1050">
                <a:solidFill>
                  <a:schemeClr val="lt1"/>
                </a:solidFill>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
        <p:nvSpPr>
          <p:cNvPr id="111" name="Google Shape;111;g196be58ac5a_0_1204"/>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12" name="Google Shape;112;g196be58ac5a_0_1204"/>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13" name="Google Shape;113;g196be58ac5a_0_1204"/>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None/>
              <a:defRPr b="0" i="0" sz="1400" u="none" cap="none" strike="noStrike">
                <a:solidFill>
                  <a:srgbClr val="D1EAEE"/>
                </a:solidFill>
                <a:latin typeface="Arial"/>
                <a:ea typeface="Arial"/>
                <a:cs typeface="Arial"/>
                <a:sym typeface="Arial"/>
              </a:defRPr>
            </a:lvl1pPr>
            <a:lvl2pPr indent="0" lvl="1" marL="0" marR="0" rtl="0" algn="l">
              <a:lnSpc>
                <a:spcPct val="100000"/>
              </a:lnSpc>
              <a:spcBef>
                <a:spcPts val="0"/>
              </a:spcBef>
              <a:spcAft>
                <a:spcPts val="0"/>
              </a:spcAft>
              <a:buNone/>
              <a:defRPr b="0" i="0" sz="1400" u="none" cap="none" strike="noStrike">
                <a:solidFill>
                  <a:srgbClr val="D1EAEE"/>
                </a:solidFill>
                <a:latin typeface="Arial"/>
                <a:ea typeface="Arial"/>
                <a:cs typeface="Arial"/>
                <a:sym typeface="Arial"/>
              </a:defRPr>
            </a:lvl2pPr>
            <a:lvl3pPr indent="0" lvl="2" marL="0" marR="0" rtl="0" algn="l">
              <a:lnSpc>
                <a:spcPct val="100000"/>
              </a:lnSpc>
              <a:spcBef>
                <a:spcPts val="0"/>
              </a:spcBef>
              <a:spcAft>
                <a:spcPts val="0"/>
              </a:spcAft>
              <a:buNone/>
              <a:defRPr b="0" i="0" sz="1400" u="none" cap="none" strike="noStrike">
                <a:solidFill>
                  <a:srgbClr val="D1EAEE"/>
                </a:solidFill>
                <a:latin typeface="Arial"/>
                <a:ea typeface="Arial"/>
                <a:cs typeface="Arial"/>
                <a:sym typeface="Arial"/>
              </a:defRPr>
            </a:lvl3pPr>
            <a:lvl4pPr indent="0" lvl="3" marL="0" marR="0" rtl="0" algn="l">
              <a:lnSpc>
                <a:spcPct val="100000"/>
              </a:lnSpc>
              <a:spcBef>
                <a:spcPts val="0"/>
              </a:spcBef>
              <a:spcAft>
                <a:spcPts val="0"/>
              </a:spcAft>
              <a:buNone/>
              <a:defRPr b="0" i="0" sz="1400" u="none" cap="none" strike="noStrike">
                <a:solidFill>
                  <a:srgbClr val="D1EAEE"/>
                </a:solidFill>
                <a:latin typeface="Arial"/>
                <a:ea typeface="Arial"/>
                <a:cs typeface="Arial"/>
                <a:sym typeface="Arial"/>
              </a:defRPr>
            </a:lvl4pPr>
            <a:lvl5pPr indent="0" lvl="4" marL="0" marR="0" rtl="0" algn="l">
              <a:lnSpc>
                <a:spcPct val="100000"/>
              </a:lnSpc>
              <a:spcBef>
                <a:spcPts val="0"/>
              </a:spcBef>
              <a:spcAft>
                <a:spcPts val="0"/>
              </a:spcAft>
              <a:buNone/>
              <a:defRPr b="0" i="0" sz="1400" u="none" cap="none" strike="noStrike">
                <a:solidFill>
                  <a:srgbClr val="D1EAEE"/>
                </a:solidFill>
                <a:latin typeface="Arial"/>
                <a:ea typeface="Arial"/>
                <a:cs typeface="Arial"/>
                <a:sym typeface="Arial"/>
              </a:defRPr>
            </a:lvl5pPr>
            <a:lvl6pPr indent="0" lvl="5" marL="0" marR="0" rtl="0" algn="l">
              <a:lnSpc>
                <a:spcPct val="100000"/>
              </a:lnSpc>
              <a:spcBef>
                <a:spcPts val="0"/>
              </a:spcBef>
              <a:spcAft>
                <a:spcPts val="0"/>
              </a:spcAft>
              <a:buNone/>
              <a:defRPr b="0" i="0" sz="1400" u="none" cap="none" strike="noStrike">
                <a:solidFill>
                  <a:srgbClr val="D1EAEE"/>
                </a:solidFill>
                <a:latin typeface="Arial"/>
                <a:ea typeface="Arial"/>
                <a:cs typeface="Arial"/>
                <a:sym typeface="Arial"/>
              </a:defRPr>
            </a:lvl6pPr>
            <a:lvl7pPr indent="0" lvl="6" marL="0" marR="0" rtl="0" algn="l">
              <a:lnSpc>
                <a:spcPct val="100000"/>
              </a:lnSpc>
              <a:spcBef>
                <a:spcPts val="0"/>
              </a:spcBef>
              <a:spcAft>
                <a:spcPts val="0"/>
              </a:spcAft>
              <a:buNone/>
              <a:defRPr b="0" i="0" sz="1400" u="none" cap="none" strike="noStrike">
                <a:solidFill>
                  <a:srgbClr val="D1EAEE"/>
                </a:solidFill>
                <a:latin typeface="Arial"/>
                <a:ea typeface="Arial"/>
                <a:cs typeface="Arial"/>
                <a:sym typeface="Arial"/>
              </a:defRPr>
            </a:lvl7pPr>
            <a:lvl8pPr indent="0" lvl="7" marL="0" marR="0" rtl="0" algn="l">
              <a:lnSpc>
                <a:spcPct val="100000"/>
              </a:lnSpc>
              <a:spcBef>
                <a:spcPts val="0"/>
              </a:spcBef>
              <a:spcAft>
                <a:spcPts val="0"/>
              </a:spcAft>
              <a:buNone/>
              <a:defRPr b="0" i="0" sz="1400" u="none" cap="none" strike="noStrike">
                <a:solidFill>
                  <a:srgbClr val="D1EAEE"/>
                </a:solidFill>
                <a:latin typeface="Arial"/>
                <a:ea typeface="Arial"/>
                <a:cs typeface="Arial"/>
                <a:sym typeface="Arial"/>
              </a:defRPr>
            </a:lvl8pPr>
            <a:lvl9pPr indent="0" lvl="8" marL="0" marR="0" rtl="0" algn="l">
              <a:lnSpc>
                <a:spcPct val="100000"/>
              </a:lnSpc>
              <a:spcBef>
                <a:spcPts val="0"/>
              </a:spcBef>
              <a:spcAft>
                <a:spcPts val="0"/>
              </a:spcAft>
              <a:buNone/>
              <a:defRPr b="0" i="0" sz="1400" u="none" cap="none" strike="noStrike">
                <a:solidFill>
                  <a:srgbClr val="D1EAEE"/>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0" name="Shape 120"/>
        <p:cNvGrpSpPr/>
        <p:nvPr/>
      </p:nvGrpSpPr>
      <p:grpSpPr>
        <a:xfrm>
          <a:off x="0" y="0"/>
          <a:ext cx="0" cy="0"/>
          <a:chOff x="0" y="0"/>
          <a:chExt cx="0" cy="0"/>
        </a:xfrm>
      </p:grpSpPr>
      <p:sp>
        <p:nvSpPr>
          <p:cNvPr id="121" name="Google Shape;121;g196be58ac5a_0_1216"/>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2" name="Google Shape;122;g196be58ac5a_0_1216"/>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750"/>
              </a:spcBef>
              <a:spcAft>
                <a:spcPts val="0"/>
              </a:spcAft>
              <a:buClr>
                <a:schemeClr val="dk1"/>
              </a:buClr>
              <a:buSzPts val="1800"/>
              <a:buChar char="•"/>
              <a:defRPr/>
            </a:lvl1pPr>
            <a:lvl2pPr indent="-342900" lvl="1" marL="914400" rtl="0" algn="l">
              <a:lnSpc>
                <a:spcPct val="90000"/>
              </a:lnSpc>
              <a:spcBef>
                <a:spcPts val="375"/>
              </a:spcBef>
              <a:spcAft>
                <a:spcPts val="0"/>
              </a:spcAft>
              <a:buClr>
                <a:schemeClr val="dk1"/>
              </a:buClr>
              <a:buSzPts val="1800"/>
              <a:buChar char="•"/>
              <a:defRPr/>
            </a:lvl2pPr>
            <a:lvl3pPr indent="-342900" lvl="2" marL="1371600" rtl="0" algn="l">
              <a:lnSpc>
                <a:spcPct val="90000"/>
              </a:lnSpc>
              <a:spcBef>
                <a:spcPts val="375"/>
              </a:spcBef>
              <a:spcAft>
                <a:spcPts val="0"/>
              </a:spcAft>
              <a:buClr>
                <a:schemeClr val="dk1"/>
              </a:buClr>
              <a:buSzPts val="1800"/>
              <a:buChar char="•"/>
              <a:defRPr/>
            </a:lvl3pPr>
            <a:lvl4pPr indent="-342900" lvl="3" marL="1828800" rtl="0" algn="l">
              <a:lnSpc>
                <a:spcPct val="90000"/>
              </a:lnSpc>
              <a:spcBef>
                <a:spcPts val="375"/>
              </a:spcBef>
              <a:spcAft>
                <a:spcPts val="0"/>
              </a:spcAft>
              <a:buClr>
                <a:schemeClr val="dk1"/>
              </a:buClr>
              <a:buSzPts val="1800"/>
              <a:buChar char="•"/>
              <a:defRPr/>
            </a:lvl4pPr>
            <a:lvl5pPr indent="-342900" lvl="4" marL="2286000" rtl="0" algn="l">
              <a:lnSpc>
                <a:spcPct val="90000"/>
              </a:lnSpc>
              <a:spcBef>
                <a:spcPts val="375"/>
              </a:spcBef>
              <a:spcAft>
                <a:spcPts val="0"/>
              </a:spcAft>
              <a:buClr>
                <a:schemeClr val="dk1"/>
              </a:buClr>
              <a:buSzPts val="1800"/>
              <a:buChar char="•"/>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375"/>
              </a:spcBef>
              <a:spcAft>
                <a:spcPts val="0"/>
              </a:spcAft>
              <a:buClr>
                <a:schemeClr val="dk1"/>
              </a:buClr>
              <a:buSzPts val="1800"/>
              <a:buChar char="•"/>
              <a:defRPr/>
            </a:lvl7pPr>
            <a:lvl8pPr indent="-342900" lvl="7" marL="3657600" rtl="0" algn="l">
              <a:lnSpc>
                <a:spcPct val="90000"/>
              </a:lnSpc>
              <a:spcBef>
                <a:spcPts val="375"/>
              </a:spcBef>
              <a:spcAft>
                <a:spcPts val="0"/>
              </a:spcAft>
              <a:buClr>
                <a:schemeClr val="dk1"/>
              </a:buClr>
              <a:buSzPts val="1800"/>
              <a:buChar char="•"/>
              <a:defRPr/>
            </a:lvl8pPr>
            <a:lvl9pPr indent="-342900" lvl="8" marL="4114800" rtl="0" algn="l">
              <a:lnSpc>
                <a:spcPct val="90000"/>
              </a:lnSpc>
              <a:spcBef>
                <a:spcPts val="375"/>
              </a:spcBef>
              <a:spcAft>
                <a:spcPts val="0"/>
              </a:spcAft>
              <a:buClr>
                <a:schemeClr val="dk1"/>
              </a:buClr>
              <a:buSzPts val="1800"/>
              <a:buChar char="•"/>
              <a:defRPr/>
            </a:lvl9pPr>
          </a:lstStyle>
          <a:p/>
        </p:txBody>
      </p:sp>
      <p:sp>
        <p:nvSpPr>
          <p:cNvPr id="123" name="Google Shape;123;g196be58ac5a_0_1216"/>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4" name="Google Shape;124;g196be58ac5a_0_1216"/>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5" name="Google Shape;125;g196be58ac5a_0_1216"/>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rtl="0" algn="r">
              <a:lnSpc>
                <a:spcPct val="100000"/>
              </a:lnSpc>
              <a:spcBef>
                <a:spcPts val="0"/>
              </a:spcBef>
              <a:spcAft>
                <a:spcPts val="0"/>
              </a:spcAft>
              <a:buNone/>
              <a:defRPr/>
            </a:lvl1pPr>
            <a:lvl2pPr indent="0" lvl="1" marL="0" rtl="0" algn="r">
              <a:lnSpc>
                <a:spcPct val="100000"/>
              </a:lnSpc>
              <a:spcBef>
                <a:spcPts val="0"/>
              </a:spcBef>
              <a:spcAft>
                <a:spcPts val="0"/>
              </a:spcAft>
              <a:buNone/>
              <a:defRPr/>
            </a:lvl2pPr>
            <a:lvl3pPr indent="0" lvl="2" marL="0" rtl="0" algn="r">
              <a:lnSpc>
                <a:spcPct val="100000"/>
              </a:lnSpc>
              <a:spcBef>
                <a:spcPts val="0"/>
              </a:spcBef>
              <a:spcAft>
                <a:spcPts val="0"/>
              </a:spcAft>
              <a:buNone/>
              <a:defRPr/>
            </a:lvl3pPr>
            <a:lvl4pPr indent="0" lvl="3" marL="0" rtl="0" algn="r">
              <a:lnSpc>
                <a:spcPct val="100000"/>
              </a:lnSpc>
              <a:spcBef>
                <a:spcPts val="0"/>
              </a:spcBef>
              <a:spcAft>
                <a:spcPts val="0"/>
              </a:spcAft>
              <a:buNone/>
              <a:defRPr/>
            </a:lvl4pPr>
            <a:lvl5pPr indent="0" lvl="4" marL="0" rtl="0" algn="r">
              <a:lnSpc>
                <a:spcPct val="100000"/>
              </a:lnSpc>
              <a:spcBef>
                <a:spcPts val="0"/>
              </a:spcBef>
              <a:spcAft>
                <a:spcPts val="0"/>
              </a:spcAft>
              <a:buNone/>
              <a:defRPr/>
            </a:lvl5pPr>
            <a:lvl6pPr indent="0" lvl="5" marL="0" rtl="0" algn="r">
              <a:lnSpc>
                <a:spcPct val="100000"/>
              </a:lnSpc>
              <a:spcBef>
                <a:spcPts val="0"/>
              </a:spcBef>
              <a:spcAft>
                <a:spcPts val="0"/>
              </a:spcAft>
              <a:buNone/>
              <a:defRPr/>
            </a:lvl6pPr>
            <a:lvl7pPr indent="0" lvl="6" marL="0" rtl="0" algn="r">
              <a:lnSpc>
                <a:spcPct val="100000"/>
              </a:lnSpc>
              <a:spcBef>
                <a:spcPts val="0"/>
              </a:spcBef>
              <a:spcAft>
                <a:spcPts val="0"/>
              </a:spcAft>
              <a:buNone/>
              <a:defRPr/>
            </a:lvl7pPr>
            <a:lvl8pPr indent="0" lvl="7" marL="0" rtl="0" algn="r">
              <a:lnSpc>
                <a:spcPct val="100000"/>
              </a:lnSpc>
              <a:spcBef>
                <a:spcPts val="0"/>
              </a:spcBef>
              <a:spcAft>
                <a:spcPts val="0"/>
              </a:spcAft>
              <a:buNone/>
              <a:defRPr/>
            </a:lvl8pPr>
            <a:lvl9pPr indent="0" lvl="8" marL="0" rt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146"/>
          <p:cNvSpPr txBox="1"/>
          <p:nvPr>
            <p:ph type="title"/>
          </p:nvPr>
        </p:nvSpPr>
        <p:spPr>
          <a:xfrm>
            <a:off x="987850" y="292850"/>
            <a:ext cx="6795900" cy="801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600"/>
              <a:buFont typeface="Shadows Into Light"/>
              <a:buNone/>
              <a:defRPr sz="3600">
                <a:latin typeface="Shadows Into Light"/>
                <a:ea typeface="Shadows Into Light"/>
                <a:cs typeface="Shadows Into Light"/>
                <a:sym typeface="Shadows Into Light"/>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p:txBody>
      </p:sp>
      <p:sp>
        <p:nvSpPr>
          <p:cNvPr id="15" name="Google Shape;15;p14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6" name="Google Shape;16;p146"/>
          <p:cNvSpPr txBox="1"/>
          <p:nvPr>
            <p:ph idx="1" type="body"/>
          </p:nvPr>
        </p:nvSpPr>
        <p:spPr>
          <a:xfrm>
            <a:off x="311700" y="1495975"/>
            <a:ext cx="8520600" cy="3284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rgbClr val="FFFFFF"/>
              </a:buClr>
              <a:buSzPts val="1400"/>
              <a:buFont typeface="Shadows Into Light"/>
              <a:buChar char="●"/>
              <a:defRPr>
                <a:solidFill>
                  <a:srgbClr val="FFFFFF"/>
                </a:solidFill>
                <a:latin typeface="Shadows Into Light"/>
                <a:ea typeface="Shadows Into Light"/>
                <a:cs typeface="Shadows Into Light"/>
                <a:sym typeface="Shadows Into Light"/>
              </a:defRPr>
            </a:lvl1pPr>
            <a:lvl2pPr indent="-317500" lvl="1" marL="914400" algn="l">
              <a:lnSpc>
                <a:spcPct val="115000"/>
              </a:lnSpc>
              <a:spcBef>
                <a:spcPts val="1600"/>
              </a:spcBef>
              <a:spcAft>
                <a:spcPts val="0"/>
              </a:spcAft>
              <a:buClr>
                <a:srgbClr val="FFFFFF"/>
              </a:buClr>
              <a:buSzPts val="1400"/>
              <a:buFont typeface="Shadows Into Light"/>
              <a:buChar char="○"/>
              <a:defRPr>
                <a:solidFill>
                  <a:srgbClr val="FFFFFF"/>
                </a:solidFill>
                <a:latin typeface="Shadows Into Light"/>
                <a:ea typeface="Shadows Into Light"/>
                <a:cs typeface="Shadows Into Light"/>
                <a:sym typeface="Shadows Into Light"/>
              </a:defRPr>
            </a:lvl2pPr>
            <a:lvl3pPr indent="-317500" lvl="2" marL="1371600" algn="l">
              <a:lnSpc>
                <a:spcPct val="115000"/>
              </a:lnSpc>
              <a:spcBef>
                <a:spcPts val="1600"/>
              </a:spcBef>
              <a:spcAft>
                <a:spcPts val="0"/>
              </a:spcAft>
              <a:buClr>
                <a:srgbClr val="FFFFFF"/>
              </a:buClr>
              <a:buSzPts val="1400"/>
              <a:buFont typeface="Shadows Into Light"/>
              <a:buChar char="■"/>
              <a:defRPr>
                <a:solidFill>
                  <a:srgbClr val="FFFFFF"/>
                </a:solidFill>
                <a:latin typeface="Shadows Into Light"/>
                <a:ea typeface="Shadows Into Light"/>
                <a:cs typeface="Shadows Into Light"/>
                <a:sym typeface="Shadows Into Light"/>
              </a:defRPr>
            </a:lvl3pPr>
            <a:lvl4pPr indent="-317500" lvl="3" marL="1828800" algn="l">
              <a:lnSpc>
                <a:spcPct val="115000"/>
              </a:lnSpc>
              <a:spcBef>
                <a:spcPts val="1600"/>
              </a:spcBef>
              <a:spcAft>
                <a:spcPts val="0"/>
              </a:spcAft>
              <a:buClr>
                <a:srgbClr val="FFFFFF"/>
              </a:buClr>
              <a:buSzPts val="1400"/>
              <a:buFont typeface="Shadows Into Light"/>
              <a:buChar char="●"/>
              <a:defRPr>
                <a:solidFill>
                  <a:srgbClr val="FFFFFF"/>
                </a:solidFill>
                <a:latin typeface="Shadows Into Light"/>
                <a:ea typeface="Shadows Into Light"/>
                <a:cs typeface="Shadows Into Light"/>
                <a:sym typeface="Shadows Into Light"/>
              </a:defRPr>
            </a:lvl4pPr>
            <a:lvl5pPr indent="-317500" lvl="4" marL="2286000" algn="l">
              <a:lnSpc>
                <a:spcPct val="115000"/>
              </a:lnSpc>
              <a:spcBef>
                <a:spcPts val="1600"/>
              </a:spcBef>
              <a:spcAft>
                <a:spcPts val="0"/>
              </a:spcAft>
              <a:buClr>
                <a:srgbClr val="FFFFFF"/>
              </a:buClr>
              <a:buSzPts val="1400"/>
              <a:buFont typeface="Shadows Into Light"/>
              <a:buChar char="○"/>
              <a:defRPr>
                <a:solidFill>
                  <a:srgbClr val="FFFFFF"/>
                </a:solidFill>
                <a:latin typeface="Shadows Into Light"/>
                <a:ea typeface="Shadows Into Light"/>
                <a:cs typeface="Shadows Into Light"/>
                <a:sym typeface="Shadows Into Light"/>
              </a:defRPr>
            </a:lvl5pPr>
            <a:lvl6pPr indent="-317500" lvl="5" marL="2743200" algn="l">
              <a:lnSpc>
                <a:spcPct val="115000"/>
              </a:lnSpc>
              <a:spcBef>
                <a:spcPts val="1600"/>
              </a:spcBef>
              <a:spcAft>
                <a:spcPts val="0"/>
              </a:spcAft>
              <a:buClr>
                <a:srgbClr val="FFFFFF"/>
              </a:buClr>
              <a:buSzPts val="1400"/>
              <a:buFont typeface="Shadows Into Light"/>
              <a:buChar char="■"/>
              <a:defRPr>
                <a:solidFill>
                  <a:srgbClr val="FFFFFF"/>
                </a:solidFill>
                <a:latin typeface="Shadows Into Light"/>
                <a:ea typeface="Shadows Into Light"/>
                <a:cs typeface="Shadows Into Light"/>
                <a:sym typeface="Shadows Into Light"/>
              </a:defRPr>
            </a:lvl6pPr>
            <a:lvl7pPr indent="-317500" lvl="6" marL="3200400" algn="l">
              <a:lnSpc>
                <a:spcPct val="115000"/>
              </a:lnSpc>
              <a:spcBef>
                <a:spcPts val="1600"/>
              </a:spcBef>
              <a:spcAft>
                <a:spcPts val="0"/>
              </a:spcAft>
              <a:buClr>
                <a:srgbClr val="FFFFFF"/>
              </a:buClr>
              <a:buSzPts val="1400"/>
              <a:buFont typeface="Shadows Into Light"/>
              <a:buChar char="●"/>
              <a:defRPr>
                <a:solidFill>
                  <a:srgbClr val="FFFFFF"/>
                </a:solidFill>
                <a:latin typeface="Shadows Into Light"/>
                <a:ea typeface="Shadows Into Light"/>
                <a:cs typeface="Shadows Into Light"/>
                <a:sym typeface="Shadows Into Light"/>
              </a:defRPr>
            </a:lvl7pPr>
            <a:lvl8pPr indent="-317500" lvl="7" marL="3657600" algn="l">
              <a:lnSpc>
                <a:spcPct val="115000"/>
              </a:lnSpc>
              <a:spcBef>
                <a:spcPts val="1600"/>
              </a:spcBef>
              <a:spcAft>
                <a:spcPts val="0"/>
              </a:spcAft>
              <a:buClr>
                <a:srgbClr val="FFFFFF"/>
              </a:buClr>
              <a:buSzPts val="1400"/>
              <a:buFont typeface="Shadows Into Light"/>
              <a:buChar char="○"/>
              <a:defRPr>
                <a:solidFill>
                  <a:srgbClr val="FFFFFF"/>
                </a:solidFill>
                <a:latin typeface="Shadows Into Light"/>
                <a:ea typeface="Shadows Into Light"/>
                <a:cs typeface="Shadows Into Light"/>
                <a:sym typeface="Shadows Into Light"/>
              </a:defRPr>
            </a:lvl8pPr>
            <a:lvl9pPr indent="-317500" lvl="8" marL="4114800" algn="l">
              <a:lnSpc>
                <a:spcPct val="115000"/>
              </a:lnSpc>
              <a:spcBef>
                <a:spcPts val="1600"/>
              </a:spcBef>
              <a:spcAft>
                <a:spcPts val="1600"/>
              </a:spcAft>
              <a:buClr>
                <a:srgbClr val="FFFFFF"/>
              </a:buClr>
              <a:buSzPts val="1400"/>
              <a:buFont typeface="Shadows Into Light"/>
              <a:buChar char="■"/>
              <a:defRPr>
                <a:solidFill>
                  <a:srgbClr val="FFFFFF"/>
                </a:solidFill>
                <a:latin typeface="Shadows Into Light"/>
                <a:ea typeface="Shadows Into Light"/>
                <a:cs typeface="Shadows Into Light"/>
                <a:sym typeface="Shadows Into Light"/>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6" name="Shape 126"/>
        <p:cNvGrpSpPr/>
        <p:nvPr/>
      </p:nvGrpSpPr>
      <p:grpSpPr>
        <a:xfrm>
          <a:off x="0" y="0"/>
          <a:ext cx="0" cy="0"/>
          <a:chOff x="0" y="0"/>
          <a:chExt cx="0" cy="0"/>
        </a:xfrm>
      </p:grpSpPr>
      <p:sp>
        <p:nvSpPr>
          <p:cNvPr id="127" name="Google Shape;127;g196be58ac5a_0_1222"/>
          <p:cNvSpPr txBox="1"/>
          <p:nvPr>
            <p:ph type="ctrTitle"/>
          </p:nvPr>
        </p:nvSpPr>
        <p:spPr>
          <a:xfrm>
            <a:off x="1143000" y="841772"/>
            <a:ext cx="6858000" cy="1790700"/>
          </a:xfrm>
          <a:prstGeom prst="rect">
            <a:avLst/>
          </a:prstGeom>
          <a:noFill/>
          <a:ln>
            <a:noFill/>
          </a:ln>
        </p:spPr>
        <p:txBody>
          <a:bodyPr anchorCtr="0" anchor="b" bIns="45700" lIns="91425" spcFirstLastPara="1" rIns="91425" wrap="square" tIns="45700">
            <a:normAutofit/>
          </a:bodyPr>
          <a:lstStyle>
            <a:lvl1pPr lvl="0" rtl="0" algn="ctr">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8" name="Google Shape;128;g196be58ac5a_0_1222"/>
          <p:cNvSpPr txBox="1"/>
          <p:nvPr>
            <p:ph idx="1" type="subTitle"/>
          </p:nvPr>
        </p:nvSpPr>
        <p:spPr>
          <a:xfrm>
            <a:off x="1143000" y="2701528"/>
            <a:ext cx="6858000" cy="1241700"/>
          </a:xfrm>
          <a:prstGeom prst="rect">
            <a:avLst/>
          </a:prstGeom>
          <a:noFill/>
          <a:ln>
            <a:noFill/>
          </a:ln>
        </p:spPr>
        <p:txBody>
          <a:bodyPr anchorCtr="0" anchor="t" bIns="45700" lIns="91425" spcFirstLastPara="1" rIns="91425" wrap="square" tIns="45700">
            <a:normAutofit/>
          </a:bodyPr>
          <a:lstStyle>
            <a:lvl1pPr lvl="0" rtl="0" algn="ctr">
              <a:lnSpc>
                <a:spcPct val="90000"/>
              </a:lnSpc>
              <a:spcBef>
                <a:spcPts val="750"/>
              </a:spcBef>
              <a:spcAft>
                <a:spcPts val="0"/>
              </a:spcAft>
              <a:buClr>
                <a:schemeClr val="dk1"/>
              </a:buClr>
              <a:buSzPts val="1800"/>
              <a:buNone/>
              <a:defRPr sz="1800"/>
            </a:lvl1pPr>
            <a:lvl2pPr lvl="1" rtl="0" algn="ctr">
              <a:lnSpc>
                <a:spcPct val="90000"/>
              </a:lnSpc>
              <a:spcBef>
                <a:spcPts val="375"/>
              </a:spcBef>
              <a:spcAft>
                <a:spcPts val="0"/>
              </a:spcAft>
              <a:buClr>
                <a:schemeClr val="dk1"/>
              </a:buClr>
              <a:buSzPts val="1500"/>
              <a:buNone/>
              <a:defRPr sz="1500"/>
            </a:lvl2pPr>
            <a:lvl3pPr lvl="2" rtl="0" algn="ctr">
              <a:lnSpc>
                <a:spcPct val="90000"/>
              </a:lnSpc>
              <a:spcBef>
                <a:spcPts val="375"/>
              </a:spcBef>
              <a:spcAft>
                <a:spcPts val="0"/>
              </a:spcAft>
              <a:buClr>
                <a:schemeClr val="dk1"/>
              </a:buClr>
              <a:buSzPts val="1350"/>
              <a:buNone/>
              <a:defRPr sz="1350"/>
            </a:lvl3pPr>
            <a:lvl4pPr lvl="3" rtl="0" algn="ctr">
              <a:lnSpc>
                <a:spcPct val="90000"/>
              </a:lnSpc>
              <a:spcBef>
                <a:spcPts val="375"/>
              </a:spcBef>
              <a:spcAft>
                <a:spcPts val="0"/>
              </a:spcAft>
              <a:buClr>
                <a:schemeClr val="dk1"/>
              </a:buClr>
              <a:buSzPts val="1200"/>
              <a:buNone/>
              <a:defRPr sz="1200"/>
            </a:lvl4pPr>
            <a:lvl5pPr lvl="4" rtl="0" algn="ctr">
              <a:lnSpc>
                <a:spcPct val="90000"/>
              </a:lnSpc>
              <a:spcBef>
                <a:spcPts val="375"/>
              </a:spcBef>
              <a:spcAft>
                <a:spcPts val="0"/>
              </a:spcAft>
              <a:buClr>
                <a:schemeClr val="dk1"/>
              </a:buClr>
              <a:buSzPts val="1200"/>
              <a:buNone/>
              <a:defRPr sz="1200"/>
            </a:lvl5pPr>
            <a:lvl6pPr lvl="5" rtl="0" algn="ctr">
              <a:lnSpc>
                <a:spcPct val="90000"/>
              </a:lnSpc>
              <a:spcBef>
                <a:spcPts val="375"/>
              </a:spcBef>
              <a:spcAft>
                <a:spcPts val="0"/>
              </a:spcAft>
              <a:buClr>
                <a:schemeClr val="dk1"/>
              </a:buClr>
              <a:buSzPts val="1200"/>
              <a:buNone/>
              <a:defRPr sz="1200"/>
            </a:lvl6pPr>
            <a:lvl7pPr lvl="6" rtl="0" algn="ctr">
              <a:lnSpc>
                <a:spcPct val="90000"/>
              </a:lnSpc>
              <a:spcBef>
                <a:spcPts val="375"/>
              </a:spcBef>
              <a:spcAft>
                <a:spcPts val="0"/>
              </a:spcAft>
              <a:buClr>
                <a:schemeClr val="dk1"/>
              </a:buClr>
              <a:buSzPts val="1200"/>
              <a:buNone/>
              <a:defRPr sz="1200"/>
            </a:lvl7pPr>
            <a:lvl8pPr lvl="7" rtl="0" algn="ctr">
              <a:lnSpc>
                <a:spcPct val="90000"/>
              </a:lnSpc>
              <a:spcBef>
                <a:spcPts val="375"/>
              </a:spcBef>
              <a:spcAft>
                <a:spcPts val="0"/>
              </a:spcAft>
              <a:buClr>
                <a:schemeClr val="dk1"/>
              </a:buClr>
              <a:buSzPts val="1200"/>
              <a:buNone/>
              <a:defRPr sz="1200"/>
            </a:lvl8pPr>
            <a:lvl9pPr lvl="8" rtl="0" algn="ctr">
              <a:lnSpc>
                <a:spcPct val="90000"/>
              </a:lnSpc>
              <a:spcBef>
                <a:spcPts val="375"/>
              </a:spcBef>
              <a:spcAft>
                <a:spcPts val="0"/>
              </a:spcAft>
              <a:buClr>
                <a:schemeClr val="dk1"/>
              </a:buClr>
              <a:buSzPts val="1200"/>
              <a:buNone/>
              <a:defRPr sz="1200"/>
            </a:lvl9pPr>
          </a:lstStyle>
          <a:p/>
        </p:txBody>
      </p:sp>
      <p:sp>
        <p:nvSpPr>
          <p:cNvPr id="129" name="Google Shape;129;g196be58ac5a_0_1222"/>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0" name="Google Shape;130;g196be58ac5a_0_1222"/>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1" name="Google Shape;131;g196be58ac5a_0_1222"/>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rtl="0" algn="r">
              <a:lnSpc>
                <a:spcPct val="100000"/>
              </a:lnSpc>
              <a:spcBef>
                <a:spcPts val="0"/>
              </a:spcBef>
              <a:spcAft>
                <a:spcPts val="0"/>
              </a:spcAft>
              <a:buNone/>
              <a:defRPr/>
            </a:lvl1pPr>
            <a:lvl2pPr indent="0" lvl="1" marL="0" rtl="0" algn="r">
              <a:lnSpc>
                <a:spcPct val="100000"/>
              </a:lnSpc>
              <a:spcBef>
                <a:spcPts val="0"/>
              </a:spcBef>
              <a:spcAft>
                <a:spcPts val="0"/>
              </a:spcAft>
              <a:buNone/>
              <a:defRPr/>
            </a:lvl2pPr>
            <a:lvl3pPr indent="0" lvl="2" marL="0" rtl="0" algn="r">
              <a:lnSpc>
                <a:spcPct val="100000"/>
              </a:lnSpc>
              <a:spcBef>
                <a:spcPts val="0"/>
              </a:spcBef>
              <a:spcAft>
                <a:spcPts val="0"/>
              </a:spcAft>
              <a:buNone/>
              <a:defRPr/>
            </a:lvl3pPr>
            <a:lvl4pPr indent="0" lvl="3" marL="0" rtl="0" algn="r">
              <a:lnSpc>
                <a:spcPct val="100000"/>
              </a:lnSpc>
              <a:spcBef>
                <a:spcPts val="0"/>
              </a:spcBef>
              <a:spcAft>
                <a:spcPts val="0"/>
              </a:spcAft>
              <a:buNone/>
              <a:defRPr/>
            </a:lvl4pPr>
            <a:lvl5pPr indent="0" lvl="4" marL="0" rtl="0" algn="r">
              <a:lnSpc>
                <a:spcPct val="100000"/>
              </a:lnSpc>
              <a:spcBef>
                <a:spcPts val="0"/>
              </a:spcBef>
              <a:spcAft>
                <a:spcPts val="0"/>
              </a:spcAft>
              <a:buNone/>
              <a:defRPr/>
            </a:lvl5pPr>
            <a:lvl6pPr indent="0" lvl="5" marL="0" rtl="0" algn="r">
              <a:lnSpc>
                <a:spcPct val="100000"/>
              </a:lnSpc>
              <a:spcBef>
                <a:spcPts val="0"/>
              </a:spcBef>
              <a:spcAft>
                <a:spcPts val="0"/>
              </a:spcAft>
              <a:buNone/>
              <a:defRPr/>
            </a:lvl6pPr>
            <a:lvl7pPr indent="0" lvl="6" marL="0" rtl="0" algn="r">
              <a:lnSpc>
                <a:spcPct val="100000"/>
              </a:lnSpc>
              <a:spcBef>
                <a:spcPts val="0"/>
              </a:spcBef>
              <a:spcAft>
                <a:spcPts val="0"/>
              </a:spcAft>
              <a:buNone/>
              <a:defRPr/>
            </a:lvl7pPr>
            <a:lvl8pPr indent="0" lvl="7" marL="0" rtl="0" algn="r">
              <a:lnSpc>
                <a:spcPct val="100000"/>
              </a:lnSpc>
              <a:spcBef>
                <a:spcPts val="0"/>
              </a:spcBef>
              <a:spcAft>
                <a:spcPts val="0"/>
              </a:spcAft>
              <a:buNone/>
              <a:defRPr/>
            </a:lvl8pPr>
            <a:lvl9pPr indent="0" lvl="8" marL="0" rt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2" name="Shape 132"/>
        <p:cNvGrpSpPr/>
        <p:nvPr/>
      </p:nvGrpSpPr>
      <p:grpSpPr>
        <a:xfrm>
          <a:off x="0" y="0"/>
          <a:ext cx="0" cy="0"/>
          <a:chOff x="0" y="0"/>
          <a:chExt cx="0" cy="0"/>
        </a:xfrm>
      </p:grpSpPr>
      <p:sp>
        <p:nvSpPr>
          <p:cNvPr id="133" name="Google Shape;133;g196be58ac5a_0_1228"/>
          <p:cNvSpPr txBox="1"/>
          <p:nvPr>
            <p:ph type="title"/>
          </p:nvPr>
        </p:nvSpPr>
        <p:spPr>
          <a:xfrm>
            <a:off x="623888" y="1282304"/>
            <a:ext cx="7886700" cy="21396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4" name="Google Shape;134;g196be58ac5a_0_1228"/>
          <p:cNvSpPr txBox="1"/>
          <p:nvPr>
            <p:ph idx="1" type="body"/>
          </p:nvPr>
        </p:nvSpPr>
        <p:spPr>
          <a:xfrm>
            <a:off x="623888" y="3442098"/>
            <a:ext cx="7886700" cy="11250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750"/>
              </a:spcBef>
              <a:spcAft>
                <a:spcPts val="0"/>
              </a:spcAft>
              <a:buClr>
                <a:srgbClr val="888888"/>
              </a:buClr>
              <a:buSzPts val="1800"/>
              <a:buNone/>
              <a:defRPr sz="1800">
                <a:solidFill>
                  <a:srgbClr val="888888"/>
                </a:solidFill>
              </a:defRPr>
            </a:lvl1pPr>
            <a:lvl2pPr indent="-228600" lvl="1" marL="914400" rtl="0" algn="l">
              <a:lnSpc>
                <a:spcPct val="90000"/>
              </a:lnSpc>
              <a:spcBef>
                <a:spcPts val="375"/>
              </a:spcBef>
              <a:spcAft>
                <a:spcPts val="0"/>
              </a:spcAft>
              <a:buClr>
                <a:srgbClr val="888888"/>
              </a:buClr>
              <a:buSzPts val="1500"/>
              <a:buNone/>
              <a:defRPr sz="1500">
                <a:solidFill>
                  <a:srgbClr val="888888"/>
                </a:solidFill>
              </a:defRPr>
            </a:lvl2pPr>
            <a:lvl3pPr indent="-228600" lvl="2" marL="1371600" rtl="0" algn="l">
              <a:lnSpc>
                <a:spcPct val="90000"/>
              </a:lnSpc>
              <a:spcBef>
                <a:spcPts val="375"/>
              </a:spcBef>
              <a:spcAft>
                <a:spcPts val="0"/>
              </a:spcAft>
              <a:buClr>
                <a:srgbClr val="888888"/>
              </a:buClr>
              <a:buSzPts val="1350"/>
              <a:buNone/>
              <a:defRPr sz="1350">
                <a:solidFill>
                  <a:srgbClr val="888888"/>
                </a:solidFill>
              </a:defRPr>
            </a:lvl3pPr>
            <a:lvl4pPr indent="-228600" lvl="3" marL="1828800" rtl="0" algn="l">
              <a:lnSpc>
                <a:spcPct val="90000"/>
              </a:lnSpc>
              <a:spcBef>
                <a:spcPts val="375"/>
              </a:spcBef>
              <a:spcAft>
                <a:spcPts val="0"/>
              </a:spcAft>
              <a:buClr>
                <a:srgbClr val="888888"/>
              </a:buClr>
              <a:buSzPts val="1200"/>
              <a:buNone/>
              <a:defRPr sz="1200">
                <a:solidFill>
                  <a:srgbClr val="888888"/>
                </a:solidFill>
              </a:defRPr>
            </a:lvl4pPr>
            <a:lvl5pPr indent="-228600" lvl="4" marL="2286000" rtl="0" algn="l">
              <a:lnSpc>
                <a:spcPct val="90000"/>
              </a:lnSpc>
              <a:spcBef>
                <a:spcPts val="375"/>
              </a:spcBef>
              <a:spcAft>
                <a:spcPts val="0"/>
              </a:spcAft>
              <a:buClr>
                <a:srgbClr val="888888"/>
              </a:buClr>
              <a:buSzPts val="1200"/>
              <a:buNone/>
              <a:defRPr sz="1200">
                <a:solidFill>
                  <a:srgbClr val="888888"/>
                </a:solidFill>
              </a:defRPr>
            </a:lvl5pPr>
            <a:lvl6pPr indent="-228600" lvl="5" marL="2743200" rtl="0" algn="l">
              <a:lnSpc>
                <a:spcPct val="90000"/>
              </a:lnSpc>
              <a:spcBef>
                <a:spcPts val="375"/>
              </a:spcBef>
              <a:spcAft>
                <a:spcPts val="0"/>
              </a:spcAft>
              <a:buClr>
                <a:srgbClr val="888888"/>
              </a:buClr>
              <a:buSzPts val="1200"/>
              <a:buNone/>
              <a:defRPr sz="1200">
                <a:solidFill>
                  <a:srgbClr val="888888"/>
                </a:solidFill>
              </a:defRPr>
            </a:lvl6pPr>
            <a:lvl7pPr indent="-228600" lvl="6" marL="3200400" rtl="0" algn="l">
              <a:lnSpc>
                <a:spcPct val="90000"/>
              </a:lnSpc>
              <a:spcBef>
                <a:spcPts val="375"/>
              </a:spcBef>
              <a:spcAft>
                <a:spcPts val="0"/>
              </a:spcAft>
              <a:buClr>
                <a:srgbClr val="888888"/>
              </a:buClr>
              <a:buSzPts val="1200"/>
              <a:buNone/>
              <a:defRPr sz="1200">
                <a:solidFill>
                  <a:srgbClr val="888888"/>
                </a:solidFill>
              </a:defRPr>
            </a:lvl7pPr>
            <a:lvl8pPr indent="-228600" lvl="7" marL="3657600" rtl="0" algn="l">
              <a:lnSpc>
                <a:spcPct val="90000"/>
              </a:lnSpc>
              <a:spcBef>
                <a:spcPts val="375"/>
              </a:spcBef>
              <a:spcAft>
                <a:spcPts val="0"/>
              </a:spcAft>
              <a:buClr>
                <a:srgbClr val="888888"/>
              </a:buClr>
              <a:buSzPts val="1200"/>
              <a:buNone/>
              <a:defRPr sz="1200">
                <a:solidFill>
                  <a:srgbClr val="888888"/>
                </a:solidFill>
              </a:defRPr>
            </a:lvl8pPr>
            <a:lvl9pPr indent="-228600" lvl="8" marL="4114800" rtl="0" algn="l">
              <a:lnSpc>
                <a:spcPct val="90000"/>
              </a:lnSpc>
              <a:spcBef>
                <a:spcPts val="375"/>
              </a:spcBef>
              <a:spcAft>
                <a:spcPts val="0"/>
              </a:spcAft>
              <a:buClr>
                <a:srgbClr val="888888"/>
              </a:buClr>
              <a:buSzPts val="1200"/>
              <a:buNone/>
              <a:defRPr sz="1200">
                <a:solidFill>
                  <a:srgbClr val="888888"/>
                </a:solidFill>
              </a:defRPr>
            </a:lvl9pPr>
          </a:lstStyle>
          <a:p/>
        </p:txBody>
      </p:sp>
      <p:sp>
        <p:nvSpPr>
          <p:cNvPr id="135" name="Google Shape;135;g196be58ac5a_0_1228"/>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6" name="Google Shape;136;g196be58ac5a_0_1228"/>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7" name="Google Shape;137;g196be58ac5a_0_1228"/>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rtl="0" algn="r">
              <a:lnSpc>
                <a:spcPct val="100000"/>
              </a:lnSpc>
              <a:spcBef>
                <a:spcPts val="0"/>
              </a:spcBef>
              <a:spcAft>
                <a:spcPts val="0"/>
              </a:spcAft>
              <a:buNone/>
              <a:defRPr/>
            </a:lvl1pPr>
            <a:lvl2pPr indent="0" lvl="1" marL="0" rtl="0" algn="r">
              <a:lnSpc>
                <a:spcPct val="100000"/>
              </a:lnSpc>
              <a:spcBef>
                <a:spcPts val="0"/>
              </a:spcBef>
              <a:spcAft>
                <a:spcPts val="0"/>
              </a:spcAft>
              <a:buNone/>
              <a:defRPr/>
            </a:lvl2pPr>
            <a:lvl3pPr indent="0" lvl="2" marL="0" rtl="0" algn="r">
              <a:lnSpc>
                <a:spcPct val="100000"/>
              </a:lnSpc>
              <a:spcBef>
                <a:spcPts val="0"/>
              </a:spcBef>
              <a:spcAft>
                <a:spcPts val="0"/>
              </a:spcAft>
              <a:buNone/>
              <a:defRPr/>
            </a:lvl3pPr>
            <a:lvl4pPr indent="0" lvl="3" marL="0" rtl="0" algn="r">
              <a:lnSpc>
                <a:spcPct val="100000"/>
              </a:lnSpc>
              <a:spcBef>
                <a:spcPts val="0"/>
              </a:spcBef>
              <a:spcAft>
                <a:spcPts val="0"/>
              </a:spcAft>
              <a:buNone/>
              <a:defRPr/>
            </a:lvl4pPr>
            <a:lvl5pPr indent="0" lvl="4" marL="0" rtl="0" algn="r">
              <a:lnSpc>
                <a:spcPct val="100000"/>
              </a:lnSpc>
              <a:spcBef>
                <a:spcPts val="0"/>
              </a:spcBef>
              <a:spcAft>
                <a:spcPts val="0"/>
              </a:spcAft>
              <a:buNone/>
              <a:defRPr/>
            </a:lvl5pPr>
            <a:lvl6pPr indent="0" lvl="5" marL="0" rtl="0" algn="r">
              <a:lnSpc>
                <a:spcPct val="100000"/>
              </a:lnSpc>
              <a:spcBef>
                <a:spcPts val="0"/>
              </a:spcBef>
              <a:spcAft>
                <a:spcPts val="0"/>
              </a:spcAft>
              <a:buNone/>
              <a:defRPr/>
            </a:lvl6pPr>
            <a:lvl7pPr indent="0" lvl="6" marL="0" rtl="0" algn="r">
              <a:lnSpc>
                <a:spcPct val="100000"/>
              </a:lnSpc>
              <a:spcBef>
                <a:spcPts val="0"/>
              </a:spcBef>
              <a:spcAft>
                <a:spcPts val="0"/>
              </a:spcAft>
              <a:buNone/>
              <a:defRPr/>
            </a:lvl7pPr>
            <a:lvl8pPr indent="0" lvl="7" marL="0" rtl="0" algn="r">
              <a:lnSpc>
                <a:spcPct val="100000"/>
              </a:lnSpc>
              <a:spcBef>
                <a:spcPts val="0"/>
              </a:spcBef>
              <a:spcAft>
                <a:spcPts val="0"/>
              </a:spcAft>
              <a:buNone/>
              <a:defRPr/>
            </a:lvl8pPr>
            <a:lvl9pPr indent="0" lvl="8" marL="0" rt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38" name="Shape 138"/>
        <p:cNvGrpSpPr/>
        <p:nvPr/>
      </p:nvGrpSpPr>
      <p:grpSpPr>
        <a:xfrm>
          <a:off x="0" y="0"/>
          <a:ext cx="0" cy="0"/>
          <a:chOff x="0" y="0"/>
          <a:chExt cx="0" cy="0"/>
        </a:xfrm>
      </p:grpSpPr>
      <p:sp>
        <p:nvSpPr>
          <p:cNvPr id="139" name="Google Shape;139;g196be58ac5a_0_1234"/>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0" name="Google Shape;140;g196be58ac5a_0_1234"/>
          <p:cNvSpPr txBox="1"/>
          <p:nvPr>
            <p:ph idx="1" type="body"/>
          </p:nvPr>
        </p:nvSpPr>
        <p:spPr>
          <a:xfrm>
            <a:off x="628650" y="1369219"/>
            <a:ext cx="3886200" cy="32634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750"/>
              </a:spcBef>
              <a:spcAft>
                <a:spcPts val="0"/>
              </a:spcAft>
              <a:buClr>
                <a:schemeClr val="dk1"/>
              </a:buClr>
              <a:buSzPts val="1800"/>
              <a:buChar char="•"/>
              <a:defRPr/>
            </a:lvl1pPr>
            <a:lvl2pPr indent="-342900" lvl="1" marL="914400" rtl="0" algn="l">
              <a:lnSpc>
                <a:spcPct val="90000"/>
              </a:lnSpc>
              <a:spcBef>
                <a:spcPts val="375"/>
              </a:spcBef>
              <a:spcAft>
                <a:spcPts val="0"/>
              </a:spcAft>
              <a:buClr>
                <a:schemeClr val="dk1"/>
              </a:buClr>
              <a:buSzPts val="1800"/>
              <a:buChar char="•"/>
              <a:defRPr/>
            </a:lvl2pPr>
            <a:lvl3pPr indent="-342900" lvl="2" marL="1371600" rtl="0" algn="l">
              <a:lnSpc>
                <a:spcPct val="90000"/>
              </a:lnSpc>
              <a:spcBef>
                <a:spcPts val="375"/>
              </a:spcBef>
              <a:spcAft>
                <a:spcPts val="0"/>
              </a:spcAft>
              <a:buClr>
                <a:schemeClr val="dk1"/>
              </a:buClr>
              <a:buSzPts val="1800"/>
              <a:buChar char="•"/>
              <a:defRPr/>
            </a:lvl3pPr>
            <a:lvl4pPr indent="-342900" lvl="3" marL="1828800" rtl="0" algn="l">
              <a:lnSpc>
                <a:spcPct val="90000"/>
              </a:lnSpc>
              <a:spcBef>
                <a:spcPts val="375"/>
              </a:spcBef>
              <a:spcAft>
                <a:spcPts val="0"/>
              </a:spcAft>
              <a:buClr>
                <a:schemeClr val="dk1"/>
              </a:buClr>
              <a:buSzPts val="1800"/>
              <a:buChar char="•"/>
              <a:defRPr/>
            </a:lvl4pPr>
            <a:lvl5pPr indent="-342900" lvl="4" marL="2286000" rtl="0" algn="l">
              <a:lnSpc>
                <a:spcPct val="90000"/>
              </a:lnSpc>
              <a:spcBef>
                <a:spcPts val="375"/>
              </a:spcBef>
              <a:spcAft>
                <a:spcPts val="0"/>
              </a:spcAft>
              <a:buClr>
                <a:schemeClr val="dk1"/>
              </a:buClr>
              <a:buSzPts val="1800"/>
              <a:buChar char="•"/>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375"/>
              </a:spcBef>
              <a:spcAft>
                <a:spcPts val="0"/>
              </a:spcAft>
              <a:buClr>
                <a:schemeClr val="dk1"/>
              </a:buClr>
              <a:buSzPts val="1800"/>
              <a:buChar char="•"/>
              <a:defRPr/>
            </a:lvl7pPr>
            <a:lvl8pPr indent="-342900" lvl="7" marL="3657600" rtl="0" algn="l">
              <a:lnSpc>
                <a:spcPct val="90000"/>
              </a:lnSpc>
              <a:spcBef>
                <a:spcPts val="375"/>
              </a:spcBef>
              <a:spcAft>
                <a:spcPts val="0"/>
              </a:spcAft>
              <a:buClr>
                <a:schemeClr val="dk1"/>
              </a:buClr>
              <a:buSzPts val="1800"/>
              <a:buChar char="•"/>
              <a:defRPr/>
            </a:lvl8pPr>
            <a:lvl9pPr indent="-342900" lvl="8" marL="4114800" rtl="0" algn="l">
              <a:lnSpc>
                <a:spcPct val="90000"/>
              </a:lnSpc>
              <a:spcBef>
                <a:spcPts val="375"/>
              </a:spcBef>
              <a:spcAft>
                <a:spcPts val="0"/>
              </a:spcAft>
              <a:buClr>
                <a:schemeClr val="dk1"/>
              </a:buClr>
              <a:buSzPts val="1800"/>
              <a:buChar char="•"/>
              <a:defRPr/>
            </a:lvl9pPr>
          </a:lstStyle>
          <a:p/>
        </p:txBody>
      </p:sp>
      <p:sp>
        <p:nvSpPr>
          <p:cNvPr id="141" name="Google Shape;141;g196be58ac5a_0_1234"/>
          <p:cNvSpPr txBox="1"/>
          <p:nvPr>
            <p:ph idx="2" type="body"/>
          </p:nvPr>
        </p:nvSpPr>
        <p:spPr>
          <a:xfrm>
            <a:off x="4629150" y="1369219"/>
            <a:ext cx="3886200" cy="32634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750"/>
              </a:spcBef>
              <a:spcAft>
                <a:spcPts val="0"/>
              </a:spcAft>
              <a:buClr>
                <a:schemeClr val="dk1"/>
              </a:buClr>
              <a:buSzPts val="1800"/>
              <a:buChar char="•"/>
              <a:defRPr/>
            </a:lvl1pPr>
            <a:lvl2pPr indent="-342900" lvl="1" marL="914400" rtl="0" algn="l">
              <a:lnSpc>
                <a:spcPct val="90000"/>
              </a:lnSpc>
              <a:spcBef>
                <a:spcPts val="375"/>
              </a:spcBef>
              <a:spcAft>
                <a:spcPts val="0"/>
              </a:spcAft>
              <a:buClr>
                <a:schemeClr val="dk1"/>
              </a:buClr>
              <a:buSzPts val="1800"/>
              <a:buChar char="•"/>
              <a:defRPr/>
            </a:lvl2pPr>
            <a:lvl3pPr indent="-342900" lvl="2" marL="1371600" rtl="0" algn="l">
              <a:lnSpc>
                <a:spcPct val="90000"/>
              </a:lnSpc>
              <a:spcBef>
                <a:spcPts val="375"/>
              </a:spcBef>
              <a:spcAft>
                <a:spcPts val="0"/>
              </a:spcAft>
              <a:buClr>
                <a:schemeClr val="dk1"/>
              </a:buClr>
              <a:buSzPts val="1800"/>
              <a:buChar char="•"/>
              <a:defRPr/>
            </a:lvl3pPr>
            <a:lvl4pPr indent="-342900" lvl="3" marL="1828800" rtl="0" algn="l">
              <a:lnSpc>
                <a:spcPct val="90000"/>
              </a:lnSpc>
              <a:spcBef>
                <a:spcPts val="375"/>
              </a:spcBef>
              <a:spcAft>
                <a:spcPts val="0"/>
              </a:spcAft>
              <a:buClr>
                <a:schemeClr val="dk1"/>
              </a:buClr>
              <a:buSzPts val="1800"/>
              <a:buChar char="•"/>
              <a:defRPr/>
            </a:lvl4pPr>
            <a:lvl5pPr indent="-342900" lvl="4" marL="2286000" rtl="0" algn="l">
              <a:lnSpc>
                <a:spcPct val="90000"/>
              </a:lnSpc>
              <a:spcBef>
                <a:spcPts val="375"/>
              </a:spcBef>
              <a:spcAft>
                <a:spcPts val="0"/>
              </a:spcAft>
              <a:buClr>
                <a:schemeClr val="dk1"/>
              </a:buClr>
              <a:buSzPts val="1800"/>
              <a:buChar char="•"/>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375"/>
              </a:spcBef>
              <a:spcAft>
                <a:spcPts val="0"/>
              </a:spcAft>
              <a:buClr>
                <a:schemeClr val="dk1"/>
              </a:buClr>
              <a:buSzPts val="1800"/>
              <a:buChar char="•"/>
              <a:defRPr/>
            </a:lvl7pPr>
            <a:lvl8pPr indent="-342900" lvl="7" marL="3657600" rtl="0" algn="l">
              <a:lnSpc>
                <a:spcPct val="90000"/>
              </a:lnSpc>
              <a:spcBef>
                <a:spcPts val="375"/>
              </a:spcBef>
              <a:spcAft>
                <a:spcPts val="0"/>
              </a:spcAft>
              <a:buClr>
                <a:schemeClr val="dk1"/>
              </a:buClr>
              <a:buSzPts val="1800"/>
              <a:buChar char="•"/>
              <a:defRPr/>
            </a:lvl8pPr>
            <a:lvl9pPr indent="-342900" lvl="8" marL="4114800" rtl="0" algn="l">
              <a:lnSpc>
                <a:spcPct val="90000"/>
              </a:lnSpc>
              <a:spcBef>
                <a:spcPts val="375"/>
              </a:spcBef>
              <a:spcAft>
                <a:spcPts val="0"/>
              </a:spcAft>
              <a:buClr>
                <a:schemeClr val="dk1"/>
              </a:buClr>
              <a:buSzPts val="1800"/>
              <a:buChar char="•"/>
              <a:defRPr/>
            </a:lvl9pPr>
          </a:lstStyle>
          <a:p/>
        </p:txBody>
      </p:sp>
      <p:sp>
        <p:nvSpPr>
          <p:cNvPr id="142" name="Google Shape;142;g196be58ac5a_0_1234"/>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3" name="Google Shape;143;g196be58ac5a_0_1234"/>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4" name="Google Shape;144;g196be58ac5a_0_1234"/>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rtl="0" algn="r">
              <a:lnSpc>
                <a:spcPct val="100000"/>
              </a:lnSpc>
              <a:spcBef>
                <a:spcPts val="0"/>
              </a:spcBef>
              <a:spcAft>
                <a:spcPts val="0"/>
              </a:spcAft>
              <a:buNone/>
              <a:defRPr/>
            </a:lvl1pPr>
            <a:lvl2pPr indent="0" lvl="1" marL="0" rtl="0" algn="r">
              <a:lnSpc>
                <a:spcPct val="100000"/>
              </a:lnSpc>
              <a:spcBef>
                <a:spcPts val="0"/>
              </a:spcBef>
              <a:spcAft>
                <a:spcPts val="0"/>
              </a:spcAft>
              <a:buNone/>
              <a:defRPr/>
            </a:lvl2pPr>
            <a:lvl3pPr indent="0" lvl="2" marL="0" rtl="0" algn="r">
              <a:lnSpc>
                <a:spcPct val="100000"/>
              </a:lnSpc>
              <a:spcBef>
                <a:spcPts val="0"/>
              </a:spcBef>
              <a:spcAft>
                <a:spcPts val="0"/>
              </a:spcAft>
              <a:buNone/>
              <a:defRPr/>
            </a:lvl3pPr>
            <a:lvl4pPr indent="0" lvl="3" marL="0" rtl="0" algn="r">
              <a:lnSpc>
                <a:spcPct val="100000"/>
              </a:lnSpc>
              <a:spcBef>
                <a:spcPts val="0"/>
              </a:spcBef>
              <a:spcAft>
                <a:spcPts val="0"/>
              </a:spcAft>
              <a:buNone/>
              <a:defRPr/>
            </a:lvl4pPr>
            <a:lvl5pPr indent="0" lvl="4" marL="0" rtl="0" algn="r">
              <a:lnSpc>
                <a:spcPct val="100000"/>
              </a:lnSpc>
              <a:spcBef>
                <a:spcPts val="0"/>
              </a:spcBef>
              <a:spcAft>
                <a:spcPts val="0"/>
              </a:spcAft>
              <a:buNone/>
              <a:defRPr/>
            </a:lvl5pPr>
            <a:lvl6pPr indent="0" lvl="5" marL="0" rtl="0" algn="r">
              <a:lnSpc>
                <a:spcPct val="100000"/>
              </a:lnSpc>
              <a:spcBef>
                <a:spcPts val="0"/>
              </a:spcBef>
              <a:spcAft>
                <a:spcPts val="0"/>
              </a:spcAft>
              <a:buNone/>
              <a:defRPr/>
            </a:lvl6pPr>
            <a:lvl7pPr indent="0" lvl="6" marL="0" rtl="0" algn="r">
              <a:lnSpc>
                <a:spcPct val="100000"/>
              </a:lnSpc>
              <a:spcBef>
                <a:spcPts val="0"/>
              </a:spcBef>
              <a:spcAft>
                <a:spcPts val="0"/>
              </a:spcAft>
              <a:buNone/>
              <a:defRPr/>
            </a:lvl7pPr>
            <a:lvl8pPr indent="0" lvl="7" marL="0" rtl="0" algn="r">
              <a:lnSpc>
                <a:spcPct val="100000"/>
              </a:lnSpc>
              <a:spcBef>
                <a:spcPts val="0"/>
              </a:spcBef>
              <a:spcAft>
                <a:spcPts val="0"/>
              </a:spcAft>
              <a:buNone/>
              <a:defRPr/>
            </a:lvl8pPr>
            <a:lvl9pPr indent="0" lvl="8" marL="0" rt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45" name="Shape 145"/>
        <p:cNvGrpSpPr/>
        <p:nvPr/>
      </p:nvGrpSpPr>
      <p:grpSpPr>
        <a:xfrm>
          <a:off x="0" y="0"/>
          <a:ext cx="0" cy="0"/>
          <a:chOff x="0" y="0"/>
          <a:chExt cx="0" cy="0"/>
        </a:xfrm>
      </p:grpSpPr>
      <p:sp>
        <p:nvSpPr>
          <p:cNvPr id="146" name="Google Shape;146;g196be58ac5a_0_1241"/>
          <p:cNvSpPr txBox="1"/>
          <p:nvPr>
            <p:ph type="title"/>
          </p:nvPr>
        </p:nvSpPr>
        <p:spPr>
          <a:xfrm>
            <a:off x="629841" y="273844"/>
            <a:ext cx="7886700" cy="9942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7" name="Google Shape;147;g196be58ac5a_0_1241"/>
          <p:cNvSpPr txBox="1"/>
          <p:nvPr>
            <p:ph idx="1" type="body"/>
          </p:nvPr>
        </p:nvSpPr>
        <p:spPr>
          <a:xfrm>
            <a:off x="629842" y="1260872"/>
            <a:ext cx="3868200" cy="618000"/>
          </a:xfrm>
          <a:prstGeom prst="rect">
            <a:avLst/>
          </a:prstGeom>
          <a:noFill/>
          <a:ln>
            <a:noFill/>
          </a:ln>
        </p:spPr>
        <p:txBody>
          <a:bodyPr anchorCtr="0" anchor="b" bIns="45700" lIns="91425" spcFirstLastPara="1" rIns="91425" wrap="square" tIns="45700">
            <a:normAutofit/>
          </a:bodyPr>
          <a:lstStyle>
            <a:lvl1pPr indent="-228600" lvl="0" marL="457200" rtl="0" algn="l">
              <a:lnSpc>
                <a:spcPct val="90000"/>
              </a:lnSpc>
              <a:spcBef>
                <a:spcPts val="750"/>
              </a:spcBef>
              <a:spcAft>
                <a:spcPts val="0"/>
              </a:spcAft>
              <a:buClr>
                <a:schemeClr val="dk1"/>
              </a:buClr>
              <a:buSzPts val="1800"/>
              <a:buNone/>
              <a:defRPr b="1" sz="1800"/>
            </a:lvl1pPr>
            <a:lvl2pPr indent="-228600" lvl="1" marL="914400" rtl="0" algn="l">
              <a:lnSpc>
                <a:spcPct val="90000"/>
              </a:lnSpc>
              <a:spcBef>
                <a:spcPts val="375"/>
              </a:spcBef>
              <a:spcAft>
                <a:spcPts val="0"/>
              </a:spcAft>
              <a:buClr>
                <a:schemeClr val="dk1"/>
              </a:buClr>
              <a:buSzPts val="1500"/>
              <a:buNone/>
              <a:defRPr b="1" sz="1500"/>
            </a:lvl2pPr>
            <a:lvl3pPr indent="-228600" lvl="2" marL="1371600" rtl="0" algn="l">
              <a:lnSpc>
                <a:spcPct val="90000"/>
              </a:lnSpc>
              <a:spcBef>
                <a:spcPts val="375"/>
              </a:spcBef>
              <a:spcAft>
                <a:spcPts val="0"/>
              </a:spcAft>
              <a:buClr>
                <a:schemeClr val="dk1"/>
              </a:buClr>
              <a:buSzPts val="1350"/>
              <a:buNone/>
              <a:defRPr b="1" sz="1350"/>
            </a:lvl3pPr>
            <a:lvl4pPr indent="-228600" lvl="3" marL="1828800" rtl="0" algn="l">
              <a:lnSpc>
                <a:spcPct val="90000"/>
              </a:lnSpc>
              <a:spcBef>
                <a:spcPts val="375"/>
              </a:spcBef>
              <a:spcAft>
                <a:spcPts val="0"/>
              </a:spcAft>
              <a:buClr>
                <a:schemeClr val="dk1"/>
              </a:buClr>
              <a:buSzPts val="1200"/>
              <a:buNone/>
              <a:defRPr b="1" sz="1200"/>
            </a:lvl4pPr>
            <a:lvl5pPr indent="-228600" lvl="4" marL="2286000" rtl="0" algn="l">
              <a:lnSpc>
                <a:spcPct val="90000"/>
              </a:lnSpc>
              <a:spcBef>
                <a:spcPts val="375"/>
              </a:spcBef>
              <a:spcAft>
                <a:spcPts val="0"/>
              </a:spcAft>
              <a:buClr>
                <a:schemeClr val="dk1"/>
              </a:buClr>
              <a:buSzPts val="1200"/>
              <a:buNone/>
              <a:defRPr b="1" sz="1200"/>
            </a:lvl5pPr>
            <a:lvl6pPr indent="-228600" lvl="5" marL="2743200" rtl="0" algn="l">
              <a:lnSpc>
                <a:spcPct val="90000"/>
              </a:lnSpc>
              <a:spcBef>
                <a:spcPts val="375"/>
              </a:spcBef>
              <a:spcAft>
                <a:spcPts val="0"/>
              </a:spcAft>
              <a:buClr>
                <a:schemeClr val="dk1"/>
              </a:buClr>
              <a:buSzPts val="1200"/>
              <a:buNone/>
              <a:defRPr b="1" sz="1200"/>
            </a:lvl6pPr>
            <a:lvl7pPr indent="-228600" lvl="6" marL="3200400" rtl="0" algn="l">
              <a:lnSpc>
                <a:spcPct val="90000"/>
              </a:lnSpc>
              <a:spcBef>
                <a:spcPts val="375"/>
              </a:spcBef>
              <a:spcAft>
                <a:spcPts val="0"/>
              </a:spcAft>
              <a:buClr>
                <a:schemeClr val="dk1"/>
              </a:buClr>
              <a:buSzPts val="1200"/>
              <a:buNone/>
              <a:defRPr b="1" sz="1200"/>
            </a:lvl7pPr>
            <a:lvl8pPr indent="-228600" lvl="7" marL="3657600" rtl="0" algn="l">
              <a:lnSpc>
                <a:spcPct val="90000"/>
              </a:lnSpc>
              <a:spcBef>
                <a:spcPts val="375"/>
              </a:spcBef>
              <a:spcAft>
                <a:spcPts val="0"/>
              </a:spcAft>
              <a:buClr>
                <a:schemeClr val="dk1"/>
              </a:buClr>
              <a:buSzPts val="1200"/>
              <a:buNone/>
              <a:defRPr b="1" sz="1200"/>
            </a:lvl8pPr>
            <a:lvl9pPr indent="-228600" lvl="8" marL="4114800" rtl="0" algn="l">
              <a:lnSpc>
                <a:spcPct val="90000"/>
              </a:lnSpc>
              <a:spcBef>
                <a:spcPts val="375"/>
              </a:spcBef>
              <a:spcAft>
                <a:spcPts val="0"/>
              </a:spcAft>
              <a:buClr>
                <a:schemeClr val="dk1"/>
              </a:buClr>
              <a:buSzPts val="1200"/>
              <a:buNone/>
              <a:defRPr b="1" sz="1200"/>
            </a:lvl9pPr>
          </a:lstStyle>
          <a:p/>
        </p:txBody>
      </p:sp>
      <p:sp>
        <p:nvSpPr>
          <p:cNvPr id="148" name="Google Shape;148;g196be58ac5a_0_1241"/>
          <p:cNvSpPr txBox="1"/>
          <p:nvPr>
            <p:ph idx="2" type="body"/>
          </p:nvPr>
        </p:nvSpPr>
        <p:spPr>
          <a:xfrm>
            <a:off x="629842" y="1878806"/>
            <a:ext cx="3868200" cy="27633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750"/>
              </a:spcBef>
              <a:spcAft>
                <a:spcPts val="0"/>
              </a:spcAft>
              <a:buClr>
                <a:schemeClr val="dk1"/>
              </a:buClr>
              <a:buSzPts val="1800"/>
              <a:buChar char="•"/>
              <a:defRPr/>
            </a:lvl1pPr>
            <a:lvl2pPr indent="-342900" lvl="1" marL="914400" rtl="0" algn="l">
              <a:lnSpc>
                <a:spcPct val="90000"/>
              </a:lnSpc>
              <a:spcBef>
                <a:spcPts val="375"/>
              </a:spcBef>
              <a:spcAft>
                <a:spcPts val="0"/>
              </a:spcAft>
              <a:buClr>
                <a:schemeClr val="dk1"/>
              </a:buClr>
              <a:buSzPts val="1800"/>
              <a:buChar char="•"/>
              <a:defRPr/>
            </a:lvl2pPr>
            <a:lvl3pPr indent="-342900" lvl="2" marL="1371600" rtl="0" algn="l">
              <a:lnSpc>
                <a:spcPct val="90000"/>
              </a:lnSpc>
              <a:spcBef>
                <a:spcPts val="375"/>
              </a:spcBef>
              <a:spcAft>
                <a:spcPts val="0"/>
              </a:spcAft>
              <a:buClr>
                <a:schemeClr val="dk1"/>
              </a:buClr>
              <a:buSzPts val="1800"/>
              <a:buChar char="•"/>
              <a:defRPr/>
            </a:lvl3pPr>
            <a:lvl4pPr indent="-342900" lvl="3" marL="1828800" rtl="0" algn="l">
              <a:lnSpc>
                <a:spcPct val="90000"/>
              </a:lnSpc>
              <a:spcBef>
                <a:spcPts val="375"/>
              </a:spcBef>
              <a:spcAft>
                <a:spcPts val="0"/>
              </a:spcAft>
              <a:buClr>
                <a:schemeClr val="dk1"/>
              </a:buClr>
              <a:buSzPts val="1800"/>
              <a:buChar char="•"/>
              <a:defRPr/>
            </a:lvl4pPr>
            <a:lvl5pPr indent="-342900" lvl="4" marL="2286000" rtl="0" algn="l">
              <a:lnSpc>
                <a:spcPct val="90000"/>
              </a:lnSpc>
              <a:spcBef>
                <a:spcPts val="375"/>
              </a:spcBef>
              <a:spcAft>
                <a:spcPts val="0"/>
              </a:spcAft>
              <a:buClr>
                <a:schemeClr val="dk1"/>
              </a:buClr>
              <a:buSzPts val="1800"/>
              <a:buChar char="•"/>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375"/>
              </a:spcBef>
              <a:spcAft>
                <a:spcPts val="0"/>
              </a:spcAft>
              <a:buClr>
                <a:schemeClr val="dk1"/>
              </a:buClr>
              <a:buSzPts val="1800"/>
              <a:buChar char="•"/>
              <a:defRPr/>
            </a:lvl7pPr>
            <a:lvl8pPr indent="-342900" lvl="7" marL="3657600" rtl="0" algn="l">
              <a:lnSpc>
                <a:spcPct val="90000"/>
              </a:lnSpc>
              <a:spcBef>
                <a:spcPts val="375"/>
              </a:spcBef>
              <a:spcAft>
                <a:spcPts val="0"/>
              </a:spcAft>
              <a:buClr>
                <a:schemeClr val="dk1"/>
              </a:buClr>
              <a:buSzPts val="1800"/>
              <a:buChar char="•"/>
              <a:defRPr/>
            </a:lvl8pPr>
            <a:lvl9pPr indent="-342900" lvl="8" marL="4114800" rtl="0" algn="l">
              <a:lnSpc>
                <a:spcPct val="90000"/>
              </a:lnSpc>
              <a:spcBef>
                <a:spcPts val="375"/>
              </a:spcBef>
              <a:spcAft>
                <a:spcPts val="0"/>
              </a:spcAft>
              <a:buClr>
                <a:schemeClr val="dk1"/>
              </a:buClr>
              <a:buSzPts val="1800"/>
              <a:buChar char="•"/>
              <a:defRPr/>
            </a:lvl9pPr>
          </a:lstStyle>
          <a:p/>
        </p:txBody>
      </p:sp>
      <p:sp>
        <p:nvSpPr>
          <p:cNvPr id="149" name="Google Shape;149;g196be58ac5a_0_1241"/>
          <p:cNvSpPr txBox="1"/>
          <p:nvPr>
            <p:ph idx="3" type="body"/>
          </p:nvPr>
        </p:nvSpPr>
        <p:spPr>
          <a:xfrm>
            <a:off x="4629150" y="1260872"/>
            <a:ext cx="3887400" cy="618000"/>
          </a:xfrm>
          <a:prstGeom prst="rect">
            <a:avLst/>
          </a:prstGeom>
          <a:noFill/>
          <a:ln>
            <a:noFill/>
          </a:ln>
        </p:spPr>
        <p:txBody>
          <a:bodyPr anchorCtr="0" anchor="b" bIns="45700" lIns="91425" spcFirstLastPara="1" rIns="91425" wrap="square" tIns="45700">
            <a:normAutofit/>
          </a:bodyPr>
          <a:lstStyle>
            <a:lvl1pPr indent="-228600" lvl="0" marL="457200" rtl="0" algn="l">
              <a:lnSpc>
                <a:spcPct val="90000"/>
              </a:lnSpc>
              <a:spcBef>
                <a:spcPts val="750"/>
              </a:spcBef>
              <a:spcAft>
                <a:spcPts val="0"/>
              </a:spcAft>
              <a:buClr>
                <a:schemeClr val="dk1"/>
              </a:buClr>
              <a:buSzPts val="1800"/>
              <a:buNone/>
              <a:defRPr b="1" sz="1800"/>
            </a:lvl1pPr>
            <a:lvl2pPr indent="-228600" lvl="1" marL="914400" rtl="0" algn="l">
              <a:lnSpc>
                <a:spcPct val="90000"/>
              </a:lnSpc>
              <a:spcBef>
                <a:spcPts val="375"/>
              </a:spcBef>
              <a:spcAft>
                <a:spcPts val="0"/>
              </a:spcAft>
              <a:buClr>
                <a:schemeClr val="dk1"/>
              </a:buClr>
              <a:buSzPts val="1500"/>
              <a:buNone/>
              <a:defRPr b="1" sz="1500"/>
            </a:lvl2pPr>
            <a:lvl3pPr indent="-228600" lvl="2" marL="1371600" rtl="0" algn="l">
              <a:lnSpc>
                <a:spcPct val="90000"/>
              </a:lnSpc>
              <a:spcBef>
                <a:spcPts val="375"/>
              </a:spcBef>
              <a:spcAft>
                <a:spcPts val="0"/>
              </a:spcAft>
              <a:buClr>
                <a:schemeClr val="dk1"/>
              </a:buClr>
              <a:buSzPts val="1350"/>
              <a:buNone/>
              <a:defRPr b="1" sz="1350"/>
            </a:lvl3pPr>
            <a:lvl4pPr indent="-228600" lvl="3" marL="1828800" rtl="0" algn="l">
              <a:lnSpc>
                <a:spcPct val="90000"/>
              </a:lnSpc>
              <a:spcBef>
                <a:spcPts val="375"/>
              </a:spcBef>
              <a:spcAft>
                <a:spcPts val="0"/>
              </a:spcAft>
              <a:buClr>
                <a:schemeClr val="dk1"/>
              </a:buClr>
              <a:buSzPts val="1200"/>
              <a:buNone/>
              <a:defRPr b="1" sz="1200"/>
            </a:lvl4pPr>
            <a:lvl5pPr indent="-228600" lvl="4" marL="2286000" rtl="0" algn="l">
              <a:lnSpc>
                <a:spcPct val="90000"/>
              </a:lnSpc>
              <a:spcBef>
                <a:spcPts val="375"/>
              </a:spcBef>
              <a:spcAft>
                <a:spcPts val="0"/>
              </a:spcAft>
              <a:buClr>
                <a:schemeClr val="dk1"/>
              </a:buClr>
              <a:buSzPts val="1200"/>
              <a:buNone/>
              <a:defRPr b="1" sz="1200"/>
            </a:lvl5pPr>
            <a:lvl6pPr indent="-228600" lvl="5" marL="2743200" rtl="0" algn="l">
              <a:lnSpc>
                <a:spcPct val="90000"/>
              </a:lnSpc>
              <a:spcBef>
                <a:spcPts val="375"/>
              </a:spcBef>
              <a:spcAft>
                <a:spcPts val="0"/>
              </a:spcAft>
              <a:buClr>
                <a:schemeClr val="dk1"/>
              </a:buClr>
              <a:buSzPts val="1200"/>
              <a:buNone/>
              <a:defRPr b="1" sz="1200"/>
            </a:lvl6pPr>
            <a:lvl7pPr indent="-228600" lvl="6" marL="3200400" rtl="0" algn="l">
              <a:lnSpc>
                <a:spcPct val="90000"/>
              </a:lnSpc>
              <a:spcBef>
                <a:spcPts val="375"/>
              </a:spcBef>
              <a:spcAft>
                <a:spcPts val="0"/>
              </a:spcAft>
              <a:buClr>
                <a:schemeClr val="dk1"/>
              </a:buClr>
              <a:buSzPts val="1200"/>
              <a:buNone/>
              <a:defRPr b="1" sz="1200"/>
            </a:lvl7pPr>
            <a:lvl8pPr indent="-228600" lvl="7" marL="3657600" rtl="0" algn="l">
              <a:lnSpc>
                <a:spcPct val="90000"/>
              </a:lnSpc>
              <a:spcBef>
                <a:spcPts val="375"/>
              </a:spcBef>
              <a:spcAft>
                <a:spcPts val="0"/>
              </a:spcAft>
              <a:buClr>
                <a:schemeClr val="dk1"/>
              </a:buClr>
              <a:buSzPts val="1200"/>
              <a:buNone/>
              <a:defRPr b="1" sz="1200"/>
            </a:lvl8pPr>
            <a:lvl9pPr indent="-228600" lvl="8" marL="4114800" rtl="0" algn="l">
              <a:lnSpc>
                <a:spcPct val="90000"/>
              </a:lnSpc>
              <a:spcBef>
                <a:spcPts val="375"/>
              </a:spcBef>
              <a:spcAft>
                <a:spcPts val="0"/>
              </a:spcAft>
              <a:buClr>
                <a:schemeClr val="dk1"/>
              </a:buClr>
              <a:buSzPts val="1200"/>
              <a:buNone/>
              <a:defRPr b="1" sz="1200"/>
            </a:lvl9pPr>
          </a:lstStyle>
          <a:p/>
        </p:txBody>
      </p:sp>
      <p:sp>
        <p:nvSpPr>
          <p:cNvPr id="150" name="Google Shape;150;g196be58ac5a_0_1241"/>
          <p:cNvSpPr txBox="1"/>
          <p:nvPr>
            <p:ph idx="4" type="body"/>
          </p:nvPr>
        </p:nvSpPr>
        <p:spPr>
          <a:xfrm>
            <a:off x="4629150" y="1878806"/>
            <a:ext cx="3887400" cy="27633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750"/>
              </a:spcBef>
              <a:spcAft>
                <a:spcPts val="0"/>
              </a:spcAft>
              <a:buClr>
                <a:schemeClr val="dk1"/>
              </a:buClr>
              <a:buSzPts val="1800"/>
              <a:buChar char="•"/>
              <a:defRPr/>
            </a:lvl1pPr>
            <a:lvl2pPr indent="-342900" lvl="1" marL="914400" rtl="0" algn="l">
              <a:lnSpc>
                <a:spcPct val="90000"/>
              </a:lnSpc>
              <a:spcBef>
                <a:spcPts val="375"/>
              </a:spcBef>
              <a:spcAft>
                <a:spcPts val="0"/>
              </a:spcAft>
              <a:buClr>
                <a:schemeClr val="dk1"/>
              </a:buClr>
              <a:buSzPts val="1800"/>
              <a:buChar char="•"/>
              <a:defRPr/>
            </a:lvl2pPr>
            <a:lvl3pPr indent="-342900" lvl="2" marL="1371600" rtl="0" algn="l">
              <a:lnSpc>
                <a:spcPct val="90000"/>
              </a:lnSpc>
              <a:spcBef>
                <a:spcPts val="375"/>
              </a:spcBef>
              <a:spcAft>
                <a:spcPts val="0"/>
              </a:spcAft>
              <a:buClr>
                <a:schemeClr val="dk1"/>
              </a:buClr>
              <a:buSzPts val="1800"/>
              <a:buChar char="•"/>
              <a:defRPr/>
            </a:lvl3pPr>
            <a:lvl4pPr indent="-342900" lvl="3" marL="1828800" rtl="0" algn="l">
              <a:lnSpc>
                <a:spcPct val="90000"/>
              </a:lnSpc>
              <a:spcBef>
                <a:spcPts val="375"/>
              </a:spcBef>
              <a:spcAft>
                <a:spcPts val="0"/>
              </a:spcAft>
              <a:buClr>
                <a:schemeClr val="dk1"/>
              </a:buClr>
              <a:buSzPts val="1800"/>
              <a:buChar char="•"/>
              <a:defRPr/>
            </a:lvl4pPr>
            <a:lvl5pPr indent="-342900" lvl="4" marL="2286000" rtl="0" algn="l">
              <a:lnSpc>
                <a:spcPct val="90000"/>
              </a:lnSpc>
              <a:spcBef>
                <a:spcPts val="375"/>
              </a:spcBef>
              <a:spcAft>
                <a:spcPts val="0"/>
              </a:spcAft>
              <a:buClr>
                <a:schemeClr val="dk1"/>
              </a:buClr>
              <a:buSzPts val="1800"/>
              <a:buChar char="•"/>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375"/>
              </a:spcBef>
              <a:spcAft>
                <a:spcPts val="0"/>
              </a:spcAft>
              <a:buClr>
                <a:schemeClr val="dk1"/>
              </a:buClr>
              <a:buSzPts val="1800"/>
              <a:buChar char="•"/>
              <a:defRPr/>
            </a:lvl7pPr>
            <a:lvl8pPr indent="-342900" lvl="7" marL="3657600" rtl="0" algn="l">
              <a:lnSpc>
                <a:spcPct val="90000"/>
              </a:lnSpc>
              <a:spcBef>
                <a:spcPts val="375"/>
              </a:spcBef>
              <a:spcAft>
                <a:spcPts val="0"/>
              </a:spcAft>
              <a:buClr>
                <a:schemeClr val="dk1"/>
              </a:buClr>
              <a:buSzPts val="1800"/>
              <a:buChar char="•"/>
              <a:defRPr/>
            </a:lvl8pPr>
            <a:lvl9pPr indent="-342900" lvl="8" marL="4114800" rtl="0" algn="l">
              <a:lnSpc>
                <a:spcPct val="90000"/>
              </a:lnSpc>
              <a:spcBef>
                <a:spcPts val="375"/>
              </a:spcBef>
              <a:spcAft>
                <a:spcPts val="0"/>
              </a:spcAft>
              <a:buClr>
                <a:schemeClr val="dk1"/>
              </a:buClr>
              <a:buSzPts val="1800"/>
              <a:buChar char="•"/>
              <a:defRPr/>
            </a:lvl9pPr>
          </a:lstStyle>
          <a:p/>
        </p:txBody>
      </p:sp>
      <p:sp>
        <p:nvSpPr>
          <p:cNvPr id="151" name="Google Shape;151;g196be58ac5a_0_1241"/>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2" name="Google Shape;152;g196be58ac5a_0_1241"/>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3" name="Google Shape;153;g196be58ac5a_0_1241"/>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rtl="0" algn="r">
              <a:lnSpc>
                <a:spcPct val="100000"/>
              </a:lnSpc>
              <a:spcBef>
                <a:spcPts val="0"/>
              </a:spcBef>
              <a:spcAft>
                <a:spcPts val="0"/>
              </a:spcAft>
              <a:buNone/>
              <a:defRPr/>
            </a:lvl1pPr>
            <a:lvl2pPr indent="0" lvl="1" marL="0" rtl="0" algn="r">
              <a:lnSpc>
                <a:spcPct val="100000"/>
              </a:lnSpc>
              <a:spcBef>
                <a:spcPts val="0"/>
              </a:spcBef>
              <a:spcAft>
                <a:spcPts val="0"/>
              </a:spcAft>
              <a:buNone/>
              <a:defRPr/>
            </a:lvl2pPr>
            <a:lvl3pPr indent="0" lvl="2" marL="0" rtl="0" algn="r">
              <a:lnSpc>
                <a:spcPct val="100000"/>
              </a:lnSpc>
              <a:spcBef>
                <a:spcPts val="0"/>
              </a:spcBef>
              <a:spcAft>
                <a:spcPts val="0"/>
              </a:spcAft>
              <a:buNone/>
              <a:defRPr/>
            </a:lvl3pPr>
            <a:lvl4pPr indent="0" lvl="3" marL="0" rtl="0" algn="r">
              <a:lnSpc>
                <a:spcPct val="100000"/>
              </a:lnSpc>
              <a:spcBef>
                <a:spcPts val="0"/>
              </a:spcBef>
              <a:spcAft>
                <a:spcPts val="0"/>
              </a:spcAft>
              <a:buNone/>
              <a:defRPr/>
            </a:lvl4pPr>
            <a:lvl5pPr indent="0" lvl="4" marL="0" rtl="0" algn="r">
              <a:lnSpc>
                <a:spcPct val="100000"/>
              </a:lnSpc>
              <a:spcBef>
                <a:spcPts val="0"/>
              </a:spcBef>
              <a:spcAft>
                <a:spcPts val="0"/>
              </a:spcAft>
              <a:buNone/>
              <a:defRPr/>
            </a:lvl5pPr>
            <a:lvl6pPr indent="0" lvl="5" marL="0" rtl="0" algn="r">
              <a:lnSpc>
                <a:spcPct val="100000"/>
              </a:lnSpc>
              <a:spcBef>
                <a:spcPts val="0"/>
              </a:spcBef>
              <a:spcAft>
                <a:spcPts val="0"/>
              </a:spcAft>
              <a:buNone/>
              <a:defRPr/>
            </a:lvl6pPr>
            <a:lvl7pPr indent="0" lvl="6" marL="0" rtl="0" algn="r">
              <a:lnSpc>
                <a:spcPct val="100000"/>
              </a:lnSpc>
              <a:spcBef>
                <a:spcPts val="0"/>
              </a:spcBef>
              <a:spcAft>
                <a:spcPts val="0"/>
              </a:spcAft>
              <a:buNone/>
              <a:defRPr/>
            </a:lvl7pPr>
            <a:lvl8pPr indent="0" lvl="7" marL="0" rtl="0" algn="r">
              <a:lnSpc>
                <a:spcPct val="100000"/>
              </a:lnSpc>
              <a:spcBef>
                <a:spcPts val="0"/>
              </a:spcBef>
              <a:spcAft>
                <a:spcPts val="0"/>
              </a:spcAft>
              <a:buNone/>
              <a:defRPr/>
            </a:lvl8pPr>
            <a:lvl9pPr indent="0" lvl="8" marL="0" rt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4" name="Shape 154"/>
        <p:cNvGrpSpPr/>
        <p:nvPr/>
      </p:nvGrpSpPr>
      <p:grpSpPr>
        <a:xfrm>
          <a:off x="0" y="0"/>
          <a:ext cx="0" cy="0"/>
          <a:chOff x="0" y="0"/>
          <a:chExt cx="0" cy="0"/>
        </a:xfrm>
      </p:grpSpPr>
      <p:sp>
        <p:nvSpPr>
          <p:cNvPr id="155" name="Google Shape;155;g196be58ac5a_0_1250"/>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6" name="Google Shape;156;g196be58ac5a_0_1250"/>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7" name="Google Shape;157;g196be58ac5a_0_1250"/>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8" name="Google Shape;158;g196be58ac5a_0_1250"/>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rtl="0" algn="r">
              <a:lnSpc>
                <a:spcPct val="100000"/>
              </a:lnSpc>
              <a:spcBef>
                <a:spcPts val="0"/>
              </a:spcBef>
              <a:spcAft>
                <a:spcPts val="0"/>
              </a:spcAft>
              <a:buNone/>
              <a:defRPr/>
            </a:lvl1pPr>
            <a:lvl2pPr indent="0" lvl="1" marL="0" rtl="0" algn="r">
              <a:lnSpc>
                <a:spcPct val="100000"/>
              </a:lnSpc>
              <a:spcBef>
                <a:spcPts val="0"/>
              </a:spcBef>
              <a:spcAft>
                <a:spcPts val="0"/>
              </a:spcAft>
              <a:buNone/>
              <a:defRPr/>
            </a:lvl2pPr>
            <a:lvl3pPr indent="0" lvl="2" marL="0" rtl="0" algn="r">
              <a:lnSpc>
                <a:spcPct val="100000"/>
              </a:lnSpc>
              <a:spcBef>
                <a:spcPts val="0"/>
              </a:spcBef>
              <a:spcAft>
                <a:spcPts val="0"/>
              </a:spcAft>
              <a:buNone/>
              <a:defRPr/>
            </a:lvl3pPr>
            <a:lvl4pPr indent="0" lvl="3" marL="0" rtl="0" algn="r">
              <a:lnSpc>
                <a:spcPct val="100000"/>
              </a:lnSpc>
              <a:spcBef>
                <a:spcPts val="0"/>
              </a:spcBef>
              <a:spcAft>
                <a:spcPts val="0"/>
              </a:spcAft>
              <a:buNone/>
              <a:defRPr/>
            </a:lvl4pPr>
            <a:lvl5pPr indent="0" lvl="4" marL="0" rtl="0" algn="r">
              <a:lnSpc>
                <a:spcPct val="100000"/>
              </a:lnSpc>
              <a:spcBef>
                <a:spcPts val="0"/>
              </a:spcBef>
              <a:spcAft>
                <a:spcPts val="0"/>
              </a:spcAft>
              <a:buNone/>
              <a:defRPr/>
            </a:lvl5pPr>
            <a:lvl6pPr indent="0" lvl="5" marL="0" rtl="0" algn="r">
              <a:lnSpc>
                <a:spcPct val="100000"/>
              </a:lnSpc>
              <a:spcBef>
                <a:spcPts val="0"/>
              </a:spcBef>
              <a:spcAft>
                <a:spcPts val="0"/>
              </a:spcAft>
              <a:buNone/>
              <a:defRPr/>
            </a:lvl6pPr>
            <a:lvl7pPr indent="0" lvl="6" marL="0" rtl="0" algn="r">
              <a:lnSpc>
                <a:spcPct val="100000"/>
              </a:lnSpc>
              <a:spcBef>
                <a:spcPts val="0"/>
              </a:spcBef>
              <a:spcAft>
                <a:spcPts val="0"/>
              </a:spcAft>
              <a:buNone/>
              <a:defRPr/>
            </a:lvl7pPr>
            <a:lvl8pPr indent="0" lvl="7" marL="0" rtl="0" algn="r">
              <a:lnSpc>
                <a:spcPct val="100000"/>
              </a:lnSpc>
              <a:spcBef>
                <a:spcPts val="0"/>
              </a:spcBef>
              <a:spcAft>
                <a:spcPts val="0"/>
              </a:spcAft>
              <a:buNone/>
              <a:defRPr/>
            </a:lvl8pPr>
            <a:lvl9pPr indent="0" lvl="8" marL="0" rt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9" name="Shape 159"/>
        <p:cNvGrpSpPr/>
        <p:nvPr/>
      </p:nvGrpSpPr>
      <p:grpSpPr>
        <a:xfrm>
          <a:off x="0" y="0"/>
          <a:ext cx="0" cy="0"/>
          <a:chOff x="0" y="0"/>
          <a:chExt cx="0" cy="0"/>
        </a:xfrm>
      </p:grpSpPr>
      <p:sp>
        <p:nvSpPr>
          <p:cNvPr id="160" name="Google Shape;160;g196be58ac5a_0_1255"/>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61" name="Google Shape;161;g196be58ac5a_0_1255"/>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62" name="Google Shape;162;g196be58ac5a_0_1255"/>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rtl="0" algn="r">
              <a:lnSpc>
                <a:spcPct val="100000"/>
              </a:lnSpc>
              <a:spcBef>
                <a:spcPts val="0"/>
              </a:spcBef>
              <a:spcAft>
                <a:spcPts val="0"/>
              </a:spcAft>
              <a:buNone/>
              <a:defRPr/>
            </a:lvl1pPr>
            <a:lvl2pPr indent="0" lvl="1" marL="0" rtl="0" algn="r">
              <a:lnSpc>
                <a:spcPct val="100000"/>
              </a:lnSpc>
              <a:spcBef>
                <a:spcPts val="0"/>
              </a:spcBef>
              <a:spcAft>
                <a:spcPts val="0"/>
              </a:spcAft>
              <a:buNone/>
              <a:defRPr/>
            </a:lvl2pPr>
            <a:lvl3pPr indent="0" lvl="2" marL="0" rtl="0" algn="r">
              <a:lnSpc>
                <a:spcPct val="100000"/>
              </a:lnSpc>
              <a:spcBef>
                <a:spcPts val="0"/>
              </a:spcBef>
              <a:spcAft>
                <a:spcPts val="0"/>
              </a:spcAft>
              <a:buNone/>
              <a:defRPr/>
            </a:lvl3pPr>
            <a:lvl4pPr indent="0" lvl="3" marL="0" rtl="0" algn="r">
              <a:lnSpc>
                <a:spcPct val="100000"/>
              </a:lnSpc>
              <a:spcBef>
                <a:spcPts val="0"/>
              </a:spcBef>
              <a:spcAft>
                <a:spcPts val="0"/>
              </a:spcAft>
              <a:buNone/>
              <a:defRPr/>
            </a:lvl4pPr>
            <a:lvl5pPr indent="0" lvl="4" marL="0" rtl="0" algn="r">
              <a:lnSpc>
                <a:spcPct val="100000"/>
              </a:lnSpc>
              <a:spcBef>
                <a:spcPts val="0"/>
              </a:spcBef>
              <a:spcAft>
                <a:spcPts val="0"/>
              </a:spcAft>
              <a:buNone/>
              <a:defRPr/>
            </a:lvl5pPr>
            <a:lvl6pPr indent="0" lvl="5" marL="0" rtl="0" algn="r">
              <a:lnSpc>
                <a:spcPct val="100000"/>
              </a:lnSpc>
              <a:spcBef>
                <a:spcPts val="0"/>
              </a:spcBef>
              <a:spcAft>
                <a:spcPts val="0"/>
              </a:spcAft>
              <a:buNone/>
              <a:defRPr/>
            </a:lvl6pPr>
            <a:lvl7pPr indent="0" lvl="6" marL="0" rtl="0" algn="r">
              <a:lnSpc>
                <a:spcPct val="100000"/>
              </a:lnSpc>
              <a:spcBef>
                <a:spcPts val="0"/>
              </a:spcBef>
              <a:spcAft>
                <a:spcPts val="0"/>
              </a:spcAft>
              <a:buNone/>
              <a:defRPr/>
            </a:lvl7pPr>
            <a:lvl8pPr indent="0" lvl="7" marL="0" rtl="0" algn="r">
              <a:lnSpc>
                <a:spcPct val="100000"/>
              </a:lnSpc>
              <a:spcBef>
                <a:spcPts val="0"/>
              </a:spcBef>
              <a:spcAft>
                <a:spcPts val="0"/>
              </a:spcAft>
              <a:buNone/>
              <a:defRPr/>
            </a:lvl8pPr>
            <a:lvl9pPr indent="0" lvl="8" marL="0" rt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63" name="Shape 163"/>
        <p:cNvGrpSpPr/>
        <p:nvPr/>
      </p:nvGrpSpPr>
      <p:grpSpPr>
        <a:xfrm>
          <a:off x="0" y="0"/>
          <a:ext cx="0" cy="0"/>
          <a:chOff x="0" y="0"/>
          <a:chExt cx="0" cy="0"/>
        </a:xfrm>
      </p:grpSpPr>
      <p:sp>
        <p:nvSpPr>
          <p:cNvPr id="164" name="Google Shape;164;g196be58ac5a_0_1259"/>
          <p:cNvSpPr txBox="1"/>
          <p:nvPr>
            <p:ph type="title"/>
          </p:nvPr>
        </p:nvSpPr>
        <p:spPr>
          <a:xfrm>
            <a:off x="629841" y="342900"/>
            <a:ext cx="2949300" cy="12003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5" name="Google Shape;165;g196be58ac5a_0_1259"/>
          <p:cNvSpPr txBox="1"/>
          <p:nvPr>
            <p:ph idx="1" type="body"/>
          </p:nvPr>
        </p:nvSpPr>
        <p:spPr>
          <a:xfrm>
            <a:off x="3887391" y="740569"/>
            <a:ext cx="4629300" cy="3655200"/>
          </a:xfrm>
          <a:prstGeom prst="rect">
            <a:avLst/>
          </a:prstGeom>
          <a:noFill/>
          <a:ln>
            <a:noFill/>
          </a:ln>
        </p:spPr>
        <p:txBody>
          <a:bodyPr anchorCtr="0" anchor="t" bIns="45700" lIns="91425" spcFirstLastPara="1" rIns="91425" wrap="square" tIns="45700">
            <a:normAutofit/>
          </a:bodyPr>
          <a:lstStyle>
            <a:lvl1pPr indent="-381000" lvl="0" marL="457200" rtl="0" algn="l">
              <a:lnSpc>
                <a:spcPct val="90000"/>
              </a:lnSpc>
              <a:spcBef>
                <a:spcPts val="750"/>
              </a:spcBef>
              <a:spcAft>
                <a:spcPts val="0"/>
              </a:spcAft>
              <a:buClr>
                <a:schemeClr val="dk1"/>
              </a:buClr>
              <a:buSzPts val="2400"/>
              <a:buChar char="•"/>
              <a:defRPr sz="2400"/>
            </a:lvl1pPr>
            <a:lvl2pPr indent="-361950" lvl="1" marL="914400" rtl="0" algn="l">
              <a:lnSpc>
                <a:spcPct val="90000"/>
              </a:lnSpc>
              <a:spcBef>
                <a:spcPts val="375"/>
              </a:spcBef>
              <a:spcAft>
                <a:spcPts val="0"/>
              </a:spcAft>
              <a:buClr>
                <a:schemeClr val="dk1"/>
              </a:buClr>
              <a:buSzPts val="2100"/>
              <a:buChar char="•"/>
              <a:defRPr sz="2100"/>
            </a:lvl2pPr>
            <a:lvl3pPr indent="-342900" lvl="2" marL="1371600" rtl="0" algn="l">
              <a:lnSpc>
                <a:spcPct val="90000"/>
              </a:lnSpc>
              <a:spcBef>
                <a:spcPts val="375"/>
              </a:spcBef>
              <a:spcAft>
                <a:spcPts val="0"/>
              </a:spcAft>
              <a:buClr>
                <a:schemeClr val="dk1"/>
              </a:buClr>
              <a:buSzPts val="1800"/>
              <a:buChar char="•"/>
              <a:defRPr sz="1800"/>
            </a:lvl3pPr>
            <a:lvl4pPr indent="-323850" lvl="3" marL="1828800" rtl="0" algn="l">
              <a:lnSpc>
                <a:spcPct val="90000"/>
              </a:lnSpc>
              <a:spcBef>
                <a:spcPts val="375"/>
              </a:spcBef>
              <a:spcAft>
                <a:spcPts val="0"/>
              </a:spcAft>
              <a:buClr>
                <a:schemeClr val="dk1"/>
              </a:buClr>
              <a:buSzPts val="1500"/>
              <a:buChar char="•"/>
              <a:defRPr sz="1500"/>
            </a:lvl4pPr>
            <a:lvl5pPr indent="-323850" lvl="4" marL="2286000" rtl="0" algn="l">
              <a:lnSpc>
                <a:spcPct val="90000"/>
              </a:lnSpc>
              <a:spcBef>
                <a:spcPts val="375"/>
              </a:spcBef>
              <a:spcAft>
                <a:spcPts val="0"/>
              </a:spcAft>
              <a:buClr>
                <a:schemeClr val="dk1"/>
              </a:buClr>
              <a:buSzPts val="1500"/>
              <a:buChar char="•"/>
              <a:defRPr sz="1500"/>
            </a:lvl5pPr>
            <a:lvl6pPr indent="-323850" lvl="5" marL="2743200" rtl="0" algn="l">
              <a:lnSpc>
                <a:spcPct val="90000"/>
              </a:lnSpc>
              <a:spcBef>
                <a:spcPts val="375"/>
              </a:spcBef>
              <a:spcAft>
                <a:spcPts val="0"/>
              </a:spcAft>
              <a:buClr>
                <a:schemeClr val="dk1"/>
              </a:buClr>
              <a:buSzPts val="1500"/>
              <a:buChar char="•"/>
              <a:defRPr sz="1500"/>
            </a:lvl6pPr>
            <a:lvl7pPr indent="-323850" lvl="6" marL="3200400" rtl="0" algn="l">
              <a:lnSpc>
                <a:spcPct val="90000"/>
              </a:lnSpc>
              <a:spcBef>
                <a:spcPts val="375"/>
              </a:spcBef>
              <a:spcAft>
                <a:spcPts val="0"/>
              </a:spcAft>
              <a:buClr>
                <a:schemeClr val="dk1"/>
              </a:buClr>
              <a:buSzPts val="1500"/>
              <a:buChar char="•"/>
              <a:defRPr sz="1500"/>
            </a:lvl7pPr>
            <a:lvl8pPr indent="-323850" lvl="7" marL="3657600" rtl="0" algn="l">
              <a:lnSpc>
                <a:spcPct val="90000"/>
              </a:lnSpc>
              <a:spcBef>
                <a:spcPts val="375"/>
              </a:spcBef>
              <a:spcAft>
                <a:spcPts val="0"/>
              </a:spcAft>
              <a:buClr>
                <a:schemeClr val="dk1"/>
              </a:buClr>
              <a:buSzPts val="1500"/>
              <a:buChar char="•"/>
              <a:defRPr sz="1500"/>
            </a:lvl8pPr>
            <a:lvl9pPr indent="-323850" lvl="8" marL="4114800" rtl="0" algn="l">
              <a:lnSpc>
                <a:spcPct val="90000"/>
              </a:lnSpc>
              <a:spcBef>
                <a:spcPts val="375"/>
              </a:spcBef>
              <a:spcAft>
                <a:spcPts val="0"/>
              </a:spcAft>
              <a:buClr>
                <a:schemeClr val="dk1"/>
              </a:buClr>
              <a:buSzPts val="1500"/>
              <a:buChar char="•"/>
              <a:defRPr sz="1500"/>
            </a:lvl9pPr>
          </a:lstStyle>
          <a:p/>
        </p:txBody>
      </p:sp>
      <p:sp>
        <p:nvSpPr>
          <p:cNvPr id="166" name="Google Shape;166;g196be58ac5a_0_1259"/>
          <p:cNvSpPr txBox="1"/>
          <p:nvPr>
            <p:ph idx="2" type="body"/>
          </p:nvPr>
        </p:nvSpPr>
        <p:spPr>
          <a:xfrm>
            <a:off x="629841" y="1543050"/>
            <a:ext cx="2949300" cy="28587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750"/>
              </a:spcBef>
              <a:spcAft>
                <a:spcPts val="0"/>
              </a:spcAft>
              <a:buClr>
                <a:schemeClr val="dk1"/>
              </a:buClr>
              <a:buSzPts val="1200"/>
              <a:buNone/>
              <a:defRPr sz="1200"/>
            </a:lvl1pPr>
            <a:lvl2pPr indent="-228600" lvl="1" marL="914400" rtl="0" algn="l">
              <a:lnSpc>
                <a:spcPct val="90000"/>
              </a:lnSpc>
              <a:spcBef>
                <a:spcPts val="375"/>
              </a:spcBef>
              <a:spcAft>
                <a:spcPts val="0"/>
              </a:spcAft>
              <a:buClr>
                <a:schemeClr val="dk1"/>
              </a:buClr>
              <a:buSzPts val="1050"/>
              <a:buNone/>
              <a:defRPr sz="1050"/>
            </a:lvl2pPr>
            <a:lvl3pPr indent="-228600" lvl="2" marL="1371600" rtl="0" algn="l">
              <a:lnSpc>
                <a:spcPct val="90000"/>
              </a:lnSpc>
              <a:spcBef>
                <a:spcPts val="375"/>
              </a:spcBef>
              <a:spcAft>
                <a:spcPts val="0"/>
              </a:spcAft>
              <a:buClr>
                <a:schemeClr val="dk1"/>
              </a:buClr>
              <a:buSzPts val="900"/>
              <a:buNone/>
              <a:defRPr sz="900"/>
            </a:lvl3pPr>
            <a:lvl4pPr indent="-228600" lvl="3" marL="1828800" rtl="0" algn="l">
              <a:lnSpc>
                <a:spcPct val="90000"/>
              </a:lnSpc>
              <a:spcBef>
                <a:spcPts val="375"/>
              </a:spcBef>
              <a:spcAft>
                <a:spcPts val="0"/>
              </a:spcAft>
              <a:buClr>
                <a:schemeClr val="dk1"/>
              </a:buClr>
              <a:buSzPts val="750"/>
              <a:buNone/>
              <a:defRPr sz="750"/>
            </a:lvl4pPr>
            <a:lvl5pPr indent="-228600" lvl="4" marL="2286000" rtl="0" algn="l">
              <a:lnSpc>
                <a:spcPct val="90000"/>
              </a:lnSpc>
              <a:spcBef>
                <a:spcPts val="375"/>
              </a:spcBef>
              <a:spcAft>
                <a:spcPts val="0"/>
              </a:spcAft>
              <a:buClr>
                <a:schemeClr val="dk1"/>
              </a:buClr>
              <a:buSzPts val="750"/>
              <a:buNone/>
              <a:defRPr sz="750"/>
            </a:lvl5pPr>
            <a:lvl6pPr indent="-228600" lvl="5" marL="2743200" rtl="0" algn="l">
              <a:lnSpc>
                <a:spcPct val="90000"/>
              </a:lnSpc>
              <a:spcBef>
                <a:spcPts val="375"/>
              </a:spcBef>
              <a:spcAft>
                <a:spcPts val="0"/>
              </a:spcAft>
              <a:buClr>
                <a:schemeClr val="dk1"/>
              </a:buClr>
              <a:buSzPts val="750"/>
              <a:buNone/>
              <a:defRPr sz="750"/>
            </a:lvl6pPr>
            <a:lvl7pPr indent="-228600" lvl="6" marL="3200400" rtl="0" algn="l">
              <a:lnSpc>
                <a:spcPct val="90000"/>
              </a:lnSpc>
              <a:spcBef>
                <a:spcPts val="375"/>
              </a:spcBef>
              <a:spcAft>
                <a:spcPts val="0"/>
              </a:spcAft>
              <a:buClr>
                <a:schemeClr val="dk1"/>
              </a:buClr>
              <a:buSzPts val="750"/>
              <a:buNone/>
              <a:defRPr sz="750"/>
            </a:lvl7pPr>
            <a:lvl8pPr indent="-228600" lvl="7" marL="3657600" rtl="0" algn="l">
              <a:lnSpc>
                <a:spcPct val="90000"/>
              </a:lnSpc>
              <a:spcBef>
                <a:spcPts val="375"/>
              </a:spcBef>
              <a:spcAft>
                <a:spcPts val="0"/>
              </a:spcAft>
              <a:buClr>
                <a:schemeClr val="dk1"/>
              </a:buClr>
              <a:buSzPts val="750"/>
              <a:buNone/>
              <a:defRPr sz="750"/>
            </a:lvl8pPr>
            <a:lvl9pPr indent="-228600" lvl="8" marL="4114800" rtl="0" algn="l">
              <a:lnSpc>
                <a:spcPct val="90000"/>
              </a:lnSpc>
              <a:spcBef>
                <a:spcPts val="375"/>
              </a:spcBef>
              <a:spcAft>
                <a:spcPts val="0"/>
              </a:spcAft>
              <a:buClr>
                <a:schemeClr val="dk1"/>
              </a:buClr>
              <a:buSzPts val="750"/>
              <a:buNone/>
              <a:defRPr sz="750"/>
            </a:lvl9pPr>
          </a:lstStyle>
          <a:p/>
        </p:txBody>
      </p:sp>
      <p:sp>
        <p:nvSpPr>
          <p:cNvPr id="167" name="Google Shape;167;g196be58ac5a_0_1259"/>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68" name="Google Shape;168;g196be58ac5a_0_1259"/>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69" name="Google Shape;169;g196be58ac5a_0_1259"/>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rtl="0" algn="r">
              <a:lnSpc>
                <a:spcPct val="100000"/>
              </a:lnSpc>
              <a:spcBef>
                <a:spcPts val="0"/>
              </a:spcBef>
              <a:spcAft>
                <a:spcPts val="0"/>
              </a:spcAft>
              <a:buNone/>
              <a:defRPr/>
            </a:lvl1pPr>
            <a:lvl2pPr indent="0" lvl="1" marL="0" rtl="0" algn="r">
              <a:lnSpc>
                <a:spcPct val="100000"/>
              </a:lnSpc>
              <a:spcBef>
                <a:spcPts val="0"/>
              </a:spcBef>
              <a:spcAft>
                <a:spcPts val="0"/>
              </a:spcAft>
              <a:buNone/>
              <a:defRPr/>
            </a:lvl2pPr>
            <a:lvl3pPr indent="0" lvl="2" marL="0" rtl="0" algn="r">
              <a:lnSpc>
                <a:spcPct val="100000"/>
              </a:lnSpc>
              <a:spcBef>
                <a:spcPts val="0"/>
              </a:spcBef>
              <a:spcAft>
                <a:spcPts val="0"/>
              </a:spcAft>
              <a:buNone/>
              <a:defRPr/>
            </a:lvl3pPr>
            <a:lvl4pPr indent="0" lvl="3" marL="0" rtl="0" algn="r">
              <a:lnSpc>
                <a:spcPct val="100000"/>
              </a:lnSpc>
              <a:spcBef>
                <a:spcPts val="0"/>
              </a:spcBef>
              <a:spcAft>
                <a:spcPts val="0"/>
              </a:spcAft>
              <a:buNone/>
              <a:defRPr/>
            </a:lvl4pPr>
            <a:lvl5pPr indent="0" lvl="4" marL="0" rtl="0" algn="r">
              <a:lnSpc>
                <a:spcPct val="100000"/>
              </a:lnSpc>
              <a:spcBef>
                <a:spcPts val="0"/>
              </a:spcBef>
              <a:spcAft>
                <a:spcPts val="0"/>
              </a:spcAft>
              <a:buNone/>
              <a:defRPr/>
            </a:lvl5pPr>
            <a:lvl6pPr indent="0" lvl="5" marL="0" rtl="0" algn="r">
              <a:lnSpc>
                <a:spcPct val="100000"/>
              </a:lnSpc>
              <a:spcBef>
                <a:spcPts val="0"/>
              </a:spcBef>
              <a:spcAft>
                <a:spcPts val="0"/>
              </a:spcAft>
              <a:buNone/>
              <a:defRPr/>
            </a:lvl6pPr>
            <a:lvl7pPr indent="0" lvl="6" marL="0" rtl="0" algn="r">
              <a:lnSpc>
                <a:spcPct val="100000"/>
              </a:lnSpc>
              <a:spcBef>
                <a:spcPts val="0"/>
              </a:spcBef>
              <a:spcAft>
                <a:spcPts val="0"/>
              </a:spcAft>
              <a:buNone/>
              <a:defRPr/>
            </a:lvl7pPr>
            <a:lvl8pPr indent="0" lvl="7" marL="0" rtl="0" algn="r">
              <a:lnSpc>
                <a:spcPct val="100000"/>
              </a:lnSpc>
              <a:spcBef>
                <a:spcPts val="0"/>
              </a:spcBef>
              <a:spcAft>
                <a:spcPts val="0"/>
              </a:spcAft>
              <a:buNone/>
              <a:defRPr/>
            </a:lvl8pPr>
            <a:lvl9pPr indent="0" lvl="8" marL="0" rt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70" name="Shape 170"/>
        <p:cNvGrpSpPr/>
        <p:nvPr/>
      </p:nvGrpSpPr>
      <p:grpSpPr>
        <a:xfrm>
          <a:off x="0" y="0"/>
          <a:ext cx="0" cy="0"/>
          <a:chOff x="0" y="0"/>
          <a:chExt cx="0" cy="0"/>
        </a:xfrm>
      </p:grpSpPr>
      <p:sp>
        <p:nvSpPr>
          <p:cNvPr id="171" name="Google Shape;171;g196be58ac5a_0_1266"/>
          <p:cNvSpPr txBox="1"/>
          <p:nvPr>
            <p:ph type="title"/>
          </p:nvPr>
        </p:nvSpPr>
        <p:spPr>
          <a:xfrm>
            <a:off x="629841" y="342900"/>
            <a:ext cx="2949300" cy="12003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2" name="Google Shape;172;g196be58ac5a_0_1266"/>
          <p:cNvSpPr/>
          <p:nvPr>
            <p:ph idx="2" type="pic"/>
          </p:nvPr>
        </p:nvSpPr>
        <p:spPr>
          <a:xfrm>
            <a:off x="3887391" y="740569"/>
            <a:ext cx="4629300" cy="3655200"/>
          </a:xfrm>
          <a:prstGeom prst="rect">
            <a:avLst/>
          </a:prstGeom>
          <a:noFill/>
          <a:ln>
            <a:noFill/>
          </a:ln>
        </p:spPr>
      </p:sp>
      <p:sp>
        <p:nvSpPr>
          <p:cNvPr id="173" name="Google Shape;173;g196be58ac5a_0_1266"/>
          <p:cNvSpPr txBox="1"/>
          <p:nvPr>
            <p:ph idx="1" type="body"/>
          </p:nvPr>
        </p:nvSpPr>
        <p:spPr>
          <a:xfrm>
            <a:off x="629841" y="1543050"/>
            <a:ext cx="2949300" cy="28587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750"/>
              </a:spcBef>
              <a:spcAft>
                <a:spcPts val="0"/>
              </a:spcAft>
              <a:buClr>
                <a:schemeClr val="dk1"/>
              </a:buClr>
              <a:buSzPts val="1200"/>
              <a:buNone/>
              <a:defRPr sz="1200"/>
            </a:lvl1pPr>
            <a:lvl2pPr indent="-228600" lvl="1" marL="914400" rtl="0" algn="l">
              <a:lnSpc>
                <a:spcPct val="90000"/>
              </a:lnSpc>
              <a:spcBef>
                <a:spcPts val="375"/>
              </a:spcBef>
              <a:spcAft>
                <a:spcPts val="0"/>
              </a:spcAft>
              <a:buClr>
                <a:schemeClr val="dk1"/>
              </a:buClr>
              <a:buSzPts val="1050"/>
              <a:buNone/>
              <a:defRPr sz="1050"/>
            </a:lvl2pPr>
            <a:lvl3pPr indent="-228600" lvl="2" marL="1371600" rtl="0" algn="l">
              <a:lnSpc>
                <a:spcPct val="90000"/>
              </a:lnSpc>
              <a:spcBef>
                <a:spcPts val="375"/>
              </a:spcBef>
              <a:spcAft>
                <a:spcPts val="0"/>
              </a:spcAft>
              <a:buClr>
                <a:schemeClr val="dk1"/>
              </a:buClr>
              <a:buSzPts val="900"/>
              <a:buNone/>
              <a:defRPr sz="900"/>
            </a:lvl3pPr>
            <a:lvl4pPr indent="-228600" lvl="3" marL="1828800" rtl="0" algn="l">
              <a:lnSpc>
                <a:spcPct val="90000"/>
              </a:lnSpc>
              <a:spcBef>
                <a:spcPts val="375"/>
              </a:spcBef>
              <a:spcAft>
                <a:spcPts val="0"/>
              </a:spcAft>
              <a:buClr>
                <a:schemeClr val="dk1"/>
              </a:buClr>
              <a:buSzPts val="750"/>
              <a:buNone/>
              <a:defRPr sz="750"/>
            </a:lvl4pPr>
            <a:lvl5pPr indent="-228600" lvl="4" marL="2286000" rtl="0" algn="l">
              <a:lnSpc>
                <a:spcPct val="90000"/>
              </a:lnSpc>
              <a:spcBef>
                <a:spcPts val="375"/>
              </a:spcBef>
              <a:spcAft>
                <a:spcPts val="0"/>
              </a:spcAft>
              <a:buClr>
                <a:schemeClr val="dk1"/>
              </a:buClr>
              <a:buSzPts val="750"/>
              <a:buNone/>
              <a:defRPr sz="750"/>
            </a:lvl5pPr>
            <a:lvl6pPr indent="-228600" lvl="5" marL="2743200" rtl="0" algn="l">
              <a:lnSpc>
                <a:spcPct val="90000"/>
              </a:lnSpc>
              <a:spcBef>
                <a:spcPts val="375"/>
              </a:spcBef>
              <a:spcAft>
                <a:spcPts val="0"/>
              </a:spcAft>
              <a:buClr>
                <a:schemeClr val="dk1"/>
              </a:buClr>
              <a:buSzPts val="750"/>
              <a:buNone/>
              <a:defRPr sz="750"/>
            </a:lvl6pPr>
            <a:lvl7pPr indent="-228600" lvl="6" marL="3200400" rtl="0" algn="l">
              <a:lnSpc>
                <a:spcPct val="90000"/>
              </a:lnSpc>
              <a:spcBef>
                <a:spcPts val="375"/>
              </a:spcBef>
              <a:spcAft>
                <a:spcPts val="0"/>
              </a:spcAft>
              <a:buClr>
                <a:schemeClr val="dk1"/>
              </a:buClr>
              <a:buSzPts val="750"/>
              <a:buNone/>
              <a:defRPr sz="750"/>
            </a:lvl7pPr>
            <a:lvl8pPr indent="-228600" lvl="7" marL="3657600" rtl="0" algn="l">
              <a:lnSpc>
                <a:spcPct val="90000"/>
              </a:lnSpc>
              <a:spcBef>
                <a:spcPts val="375"/>
              </a:spcBef>
              <a:spcAft>
                <a:spcPts val="0"/>
              </a:spcAft>
              <a:buClr>
                <a:schemeClr val="dk1"/>
              </a:buClr>
              <a:buSzPts val="750"/>
              <a:buNone/>
              <a:defRPr sz="750"/>
            </a:lvl8pPr>
            <a:lvl9pPr indent="-228600" lvl="8" marL="4114800" rtl="0" algn="l">
              <a:lnSpc>
                <a:spcPct val="90000"/>
              </a:lnSpc>
              <a:spcBef>
                <a:spcPts val="375"/>
              </a:spcBef>
              <a:spcAft>
                <a:spcPts val="0"/>
              </a:spcAft>
              <a:buClr>
                <a:schemeClr val="dk1"/>
              </a:buClr>
              <a:buSzPts val="750"/>
              <a:buNone/>
              <a:defRPr sz="750"/>
            </a:lvl9pPr>
          </a:lstStyle>
          <a:p/>
        </p:txBody>
      </p:sp>
      <p:sp>
        <p:nvSpPr>
          <p:cNvPr id="174" name="Google Shape;174;g196be58ac5a_0_1266"/>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75" name="Google Shape;175;g196be58ac5a_0_1266"/>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76" name="Google Shape;176;g196be58ac5a_0_1266"/>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rtl="0" algn="r">
              <a:lnSpc>
                <a:spcPct val="100000"/>
              </a:lnSpc>
              <a:spcBef>
                <a:spcPts val="0"/>
              </a:spcBef>
              <a:spcAft>
                <a:spcPts val="0"/>
              </a:spcAft>
              <a:buNone/>
              <a:defRPr/>
            </a:lvl1pPr>
            <a:lvl2pPr indent="0" lvl="1" marL="0" rtl="0" algn="r">
              <a:lnSpc>
                <a:spcPct val="100000"/>
              </a:lnSpc>
              <a:spcBef>
                <a:spcPts val="0"/>
              </a:spcBef>
              <a:spcAft>
                <a:spcPts val="0"/>
              </a:spcAft>
              <a:buNone/>
              <a:defRPr/>
            </a:lvl2pPr>
            <a:lvl3pPr indent="0" lvl="2" marL="0" rtl="0" algn="r">
              <a:lnSpc>
                <a:spcPct val="100000"/>
              </a:lnSpc>
              <a:spcBef>
                <a:spcPts val="0"/>
              </a:spcBef>
              <a:spcAft>
                <a:spcPts val="0"/>
              </a:spcAft>
              <a:buNone/>
              <a:defRPr/>
            </a:lvl3pPr>
            <a:lvl4pPr indent="0" lvl="3" marL="0" rtl="0" algn="r">
              <a:lnSpc>
                <a:spcPct val="100000"/>
              </a:lnSpc>
              <a:spcBef>
                <a:spcPts val="0"/>
              </a:spcBef>
              <a:spcAft>
                <a:spcPts val="0"/>
              </a:spcAft>
              <a:buNone/>
              <a:defRPr/>
            </a:lvl4pPr>
            <a:lvl5pPr indent="0" lvl="4" marL="0" rtl="0" algn="r">
              <a:lnSpc>
                <a:spcPct val="100000"/>
              </a:lnSpc>
              <a:spcBef>
                <a:spcPts val="0"/>
              </a:spcBef>
              <a:spcAft>
                <a:spcPts val="0"/>
              </a:spcAft>
              <a:buNone/>
              <a:defRPr/>
            </a:lvl5pPr>
            <a:lvl6pPr indent="0" lvl="5" marL="0" rtl="0" algn="r">
              <a:lnSpc>
                <a:spcPct val="100000"/>
              </a:lnSpc>
              <a:spcBef>
                <a:spcPts val="0"/>
              </a:spcBef>
              <a:spcAft>
                <a:spcPts val="0"/>
              </a:spcAft>
              <a:buNone/>
              <a:defRPr/>
            </a:lvl6pPr>
            <a:lvl7pPr indent="0" lvl="6" marL="0" rtl="0" algn="r">
              <a:lnSpc>
                <a:spcPct val="100000"/>
              </a:lnSpc>
              <a:spcBef>
                <a:spcPts val="0"/>
              </a:spcBef>
              <a:spcAft>
                <a:spcPts val="0"/>
              </a:spcAft>
              <a:buNone/>
              <a:defRPr/>
            </a:lvl7pPr>
            <a:lvl8pPr indent="0" lvl="7" marL="0" rtl="0" algn="r">
              <a:lnSpc>
                <a:spcPct val="100000"/>
              </a:lnSpc>
              <a:spcBef>
                <a:spcPts val="0"/>
              </a:spcBef>
              <a:spcAft>
                <a:spcPts val="0"/>
              </a:spcAft>
              <a:buNone/>
              <a:defRPr/>
            </a:lvl8pPr>
            <a:lvl9pPr indent="0" lvl="8" marL="0" rt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77" name="Shape 177"/>
        <p:cNvGrpSpPr/>
        <p:nvPr/>
      </p:nvGrpSpPr>
      <p:grpSpPr>
        <a:xfrm>
          <a:off x="0" y="0"/>
          <a:ext cx="0" cy="0"/>
          <a:chOff x="0" y="0"/>
          <a:chExt cx="0" cy="0"/>
        </a:xfrm>
      </p:grpSpPr>
      <p:sp>
        <p:nvSpPr>
          <p:cNvPr id="178" name="Google Shape;178;g196be58ac5a_0_1273"/>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9" name="Google Shape;179;g196be58ac5a_0_1273"/>
          <p:cNvSpPr txBox="1"/>
          <p:nvPr>
            <p:ph idx="1" type="body"/>
          </p:nvPr>
        </p:nvSpPr>
        <p:spPr>
          <a:xfrm rot="5400000">
            <a:off x="2940300" y="-942431"/>
            <a:ext cx="3263400" cy="78867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750"/>
              </a:spcBef>
              <a:spcAft>
                <a:spcPts val="0"/>
              </a:spcAft>
              <a:buClr>
                <a:schemeClr val="dk1"/>
              </a:buClr>
              <a:buSzPts val="1800"/>
              <a:buChar char="•"/>
              <a:defRPr/>
            </a:lvl1pPr>
            <a:lvl2pPr indent="-342900" lvl="1" marL="914400" rtl="0" algn="l">
              <a:lnSpc>
                <a:spcPct val="90000"/>
              </a:lnSpc>
              <a:spcBef>
                <a:spcPts val="375"/>
              </a:spcBef>
              <a:spcAft>
                <a:spcPts val="0"/>
              </a:spcAft>
              <a:buClr>
                <a:schemeClr val="dk1"/>
              </a:buClr>
              <a:buSzPts val="1800"/>
              <a:buChar char="•"/>
              <a:defRPr/>
            </a:lvl2pPr>
            <a:lvl3pPr indent="-342900" lvl="2" marL="1371600" rtl="0" algn="l">
              <a:lnSpc>
                <a:spcPct val="90000"/>
              </a:lnSpc>
              <a:spcBef>
                <a:spcPts val="375"/>
              </a:spcBef>
              <a:spcAft>
                <a:spcPts val="0"/>
              </a:spcAft>
              <a:buClr>
                <a:schemeClr val="dk1"/>
              </a:buClr>
              <a:buSzPts val="1800"/>
              <a:buChar char="•"/>
              <a:defRPr/>
            </a:lvl3pPr>
            <a:lvl4pPr indent="-342900" lvl="3" marL="1828800" rtl="0" algn="l">
              <a:lnSpc>
                <a:spcPct val="90000"/>
              </a:lnSpc>
              <a:spcBef>
                <a:spcPts val="375"/>
              </a:spcBef>
              <a:spcAft>
                <a:spcPts val="0"/>
              </a:spcAft>
              <a:buClr>
                <a:schemeClr val="dk1"/>
              </a:buClr>
              <a:buSzPts val="1800"/>
              <a:buChar char="•"/>
              <a:defRPr/>
            </a:lvl4pPr>
            <a:lvl5pPr indent="-342900" lvl="4" marL="2286000" rtl="0" algn="l">
              <a:lnSpc>
                <a:spcPct val="90000"/>
              </a:lnSpc>
              <a:spcBef>
                <a:spcPts val="375"/>
              </a:spcBef>
              <a:spcAft>
                <a:spcPts val="0"/>
              </a:spcAft>
              <a:buClr>
                <a:schemeClr val="dk1"/>
              </a:buClr>
              <a:buSzPts val="1800"/>
              <a:buChar char="•"/>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375"/>
              </a:spcBef>
              <a:spcAft>
                <a:spcPts val="0"/>
              </a:spcAft>
              <a:buClr>
                <a:schemeClr val="dk1"/>
              </a:buClr>
              <a:buSzPts val="1800"/>
              <a:buChar char="•"/>
              <a:defRPr/>
            </a:lvl7pPr>
            <a:lvl8pPr indent="-342900" lvl="7" marL="3657600" rtl="0" algn="l">
              <a:lnSpc>
                <a:spcPct val="90000"/>
              </a:lnSpc>
              <a:spcBef>
                <a:spcPts val="375"/>
              </a:spcBef>
              <a:spcAft>
                <a:spcPts val="0"/>
              </a:spcAft>
              <a:buClr>
                <a:schemeClr val="dk1"/>
              </a:buClr>
              <a:buSzPts val="1800"/>
              <a:buChar char="•"/>
              <a:defRPr/>
            </a:lvl8pPr>
            <a:lvl9pPr indent="-342900" lvl="8" marL="4114800" rtl="0" algn="l">
              <a:lnSpc>
                <a:spcPct val="90000"/>
              </a:lnSpc>
              <a:spcBef>
                <a:spcPts val="375"/>
              </a:spcBef>
              <a:spcAft>
                <a:spcPts val="0"/>
              </a:spcAft>
              <a:buClr>
                <a:schemeClr val="dk1"/>
              </a:buClr>
              <a:buSzPts val="1800"/>
              <a:buChar char="•"/>
              <a:defRPr/>
            </a:lvl9pPr>
          </a:lstStyle>
          <a:p/>
        </p:txBody>
      </p:sp>
      <p:sp>
        <p:nvSpPr>
          <p:cNvPr id="180" name="Google Shape;180;g196be58ac5a_0_1273"/>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81" name="Google Shape;181;g196be58ac5a_0_1273"/>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82" name="Google Shape;182;g196be58ac5a_0_1273"/>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rtl="0" algn="r">
              <a:lnSpc>
                <a:spcPct val="100000"/>
              </a:lnSpc>
              <a:spcBef>
                <a:spcPts val="0"/>
              </a:spcBef>
              <a:spcAft>
                <a:spcPts val="0"/>
              </a:spcAft>
              <a:buNone/>
              <a:defRPr/>
            </a:lvl1pPr>
            <a:lvl2pPr indent="0" lvl="1" marL="0" rtl="0" algn="r">
              <a:lnSpc>
                <a:spcPct val="100000"/>
              </a:lnSpc>
              <a:spcBef>
                <a:spcPts val="0"/>
              </a:spcBef>
              <a:spcAft>
                <a:spcPts val="0"/>
              </a:spcAft>
              <a:buNone/>
              <a:defRPr/>
            </a:lvl2pPr>
            <a:lvl3pPr indent="0" lvl="2" marL="0" rtl="0" algn="r">
              <a:lnSpc>
                <a:spcPct val="100000"/>
              </a:lnSpc>
              <a:spcBef>
                <a:spcPts val="0"/>
              </a:spcBef>
              <a:spcAft>
                <a:spcPts val="0"/>
              </a:spcAft>
              <a:buNone/>
              <a:defRPr/>
            </a:lvl3pPr>
            <a:lvl4pPr indent="0" lvl="3" marL="0" rtl="0" algn="r">
              <a:lnSpc>
                <a:spcPct val="100000"/>
              </a:lnSpc>
              <a:spcBef>
                <a:spcPts val="0"/>
              </a:spcBef>
              <a:spcAft>
                <a:spcPts val="0"/>
              </a:spcAft>
              <a:buNone/>
              <a:defRPr/>
            </a:lvl4pPr>
            <a:lvl5pPr indent="0" lvl="4" marL="0" rtl="0" algn="r">
              <a:lnSpc>
                <a:spcPct val="100000"/>
              </a:lnSpc>
              <a:spcBef>
                <a:spcPts val="0"/>
              </a:spcBef>
              <a:spcAft>
                <a:spcPts val="0"/>
              </a:spcAft>
              <a:buNone/>
              <a:defRPr/>
            </a:lvl5pPr>
            <a:lvl6pPr indent="0" lvl="5" marL="0" rtl="0" algn="r">
              <a:lnSpc>
                <a:spcPct val="100000"/>
              </a:lnSpc>
              <a:spcBef>
                <a:spcPts val="0"/>
              </a:spcBef>
              <a:spcAft>
                <a:spcPts val="0"/>
              </a:spcAft>
              <a:buNone/>
              <a:defRPr/>
            </a:lvl6pPr>
            <a:lvl7pPr indent="0" lvl="6" marL="0" rtl="0" algn="r">
              <a:lnSpc>
                <a:spcPct val="100000"/>
              </a:lnSpc>
              <a:spcBef>
                <a:spcPts val="0"/>
              </a:spcBef>
              <a:spcAft>
                <a:spcPts val="0"/>
              </a:spcAft>
              <a:buNone/>
              <a:defRPr/>
            </a:lvl7pPr>
            <a:lvl8pPr indent="0" lvl="7" marL="0" rtl="0" algn="r">
              <a:lnSpc>
                <a:spcPct val="100000"/>
              </a:lnSpc>
              <a:spcBef>
                <a:spcPts val="0"/>
              </a:spcBef>
              <a:spcAft>
                <a:spcPts val="0"/>
              </a:spcAft>
              <a:buNone/>
              <a:defRPr/>
            </a:lvl8pPr>
            <a:lvl9pPr indent="0" lvl="8" marL="0" rt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83" name="Shape 183"/>
        <p:cNvGrpSpPr/>
        <p:nvPr/>
      </p:nvGrpSpPr>
      <p:grpSpPr>
        <a:xfrm>
          <a:off x="0" y="0"/>
          <a:ext cx="0" cy="0"/>
          <a:chOff x="0" y="0"/>
          <a:chExt cx="0" cy="0"/>
        </a:xfrm>
      </p:grpSpPr>
      <p:sp>
        <p:nvSpPr>
          <p:cNvPr id="184" name="Google Shape;184;g196be58ac5a_0_1279"/>
          <p:cNvSpPr txBox="1"/>
          <p:nvPr>
            <p:ph type="title"/>
          </p:nvPr>
        </p:nvSpPr>
        <p:spPr>
          <a:xfrm rot="5400000">
            <a:off x="5350050" y="1467544"/>
            <a:ext cx="4359000" cy="19716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5" name="Google Shape;185;g196be58ac5a_0_1279"/>
          <p:cNvSpPr txBox="1"/>
          <p:nvPr>
            <p:ph idx="1" type="body"/>
          </p:nvPr>
        </p:nvSpPr>
        <p:spPr>
          <a:xfrm rot="5400000">
            <a:off x="1349475" y="-447056"/>
            <a:ext cx="4359000" cy="58008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750"/>
              </a:spcBef>
              <a:spcAft>
                <a:spcPts val="0"/>
              </a:spcAft>
              <a:buClr>
                <a:schemeClr val="dk1"/>
              </a:buClr>
              <a:buSzPts val="1800"/>
              <a:buChar char="•"/>
              <a:defRPr/>
            </a:lvl1pPr>
            <a:lvl2pPr indent="-342900" lvl="1" marL="914400" rtl="0" algn="l">
              <a:lnSpc>
                <a:spcPct val="90000"/>
              </a:lnSpc>
              <a:spcBef>
                <a:spcPts val="375"/>
              </a:spcBef>
              <a:spcAft>
                <a:spcPts val="0"/>
              </a:spcAft>
              <a:buClr>
                <a:schemeClr val="dk1"/>
              </a:buClr>
              <a:buSzPts val="1800"/>
              <a:buChar char="•"/>
              <a:defRPr/>
            </a:lvl2pPr>
            <a:lvl3pPr indent="-342900" lvl="2" marL="1371600" rtl="0" algn="l">
              <a:lnSpc>
                <a:spcPct val="90000"/>
              </a:lnSpc>
              <a:spcBef>
                <a:spcPts val="375"/>
              </a:spcBef>
              <a:spcAft>
                <a:spcPts val="0"/>
              </a:spcAft>
              <a:buClr>
                <a:schemeClr val="dk1"/>
              </a:buClr>
              <a:buSzPts val="1800"/>
              <a:buChar char="•"/>
              <a:defRPr/>
            </a:lvl3pPr>
            <a:lvl4pPr indent="-342900" lvl="3" marL="1828800" rtl="0" algn="l">
              <a:lnSpc>
                <a:spcPct val="90000"/>
              </a:lnSpc>
              <a:spcBef>
                <a:spcPts val="375"/>
              </a:spcBef>
              <a:spcAft>
                <a:spcPts val="0"/>
              </a:spcAft>
              <a:buClr>
                <a:schemeClr val="dk1"/>
              </a:buClr>
              <a:buSzPts val="1800"/>
              <a:buChar char="•"/>
              <a:defRPr/>
            </a:lvl4pPr>
            <a:lvl5pPr indent="-342900" lvl="4" marL="2286000" rtl="0" algn="l">
              <a:lnSpc>
                <a:spcPct val="90000"/>
              </a:lnSpc>
              <a:spcBef>
                <a:spcPts val="375"/>
              </a:spcBef>
              <a:spcAft>
                <a:spcPts val="0"/>
              </a:spcAft>
              <a:buClr>
                <a:schemeClr val="dk1"/>
              </a:buClr>
              <a:buSzPts val="1800"/>
              <a:buChar char="•"/>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375"/>
              </a:spcBef>
              <a:spcAft>
                <a:spcPts val="0"/>
              </a:spcAft>
              <a:buClr>
                <a:schemeClr val="dk1"/>
              </a:buClr>
              <a:buSzPts val="1800"/>
              <a:buChar char="•"/>
              <a:defRPr/>
            </a:lvl7pPr>
            <a:lvl8pPr indent="-342900" lvl="7" marL="3657600" rtl="0" algn="l">
              <a:lnSpc>
                <a:spcPct val="90000"/>
              </a:lnSpc>
              <a:spcBef>
                <a:spcPts val="375"/>
              </a:spcBef>
              <a:spcAft>
                <a:spcPts val="0"/>
              </a:spcAft>
              <a:buClr>
                <a:schemeClr val="dk1"/>
              </a:buClr>
              <a:buSzPts val="1800"/>
              <a:buChar char="•"/>
              <a:defRPr/>
            </a:lvl8pPr>
            <a:lvl9pPr indent="-342900" lvl="8" marL="4114800" rtl="0" algn="l">
              <a:lnSpc>
                <a:spcPct val="90000"/>
              </a:lnSpc>
              <a:spcBef>
                <a:spcPts val="375"/>
              </a:spcBef>
              <a:spcAft>
                <a:spcPts val="0"/>
              </a:spcAft>
              <a:buClr>
                <a:schemeClr val="dk1"/>
              </a:buClr>
              <a:buSzPts val="1800"/>
              <a:buChar char="•"/>
              <a:defRPr/>
            </a:lvl9pPr>
          </a:lstStyle>
          <a:p/>
        </p:txBody>
      </p:sp>
      <p:sp>
        <p:nvSpPr>
          <p:cNvPr id="186" name="Google Shape;186;g196be58ac5a_0_1279"/>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87" name="Google Shape;187;g196be58ac5a_0_1279"/>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88" name="Google Shape;188;g196be58ac5a_0_1279"/>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rtl="0" algn="r">
              <a:lnSpc>
                <a:spcPct val="100000"/>
              </a:lnSpc>
              <a:spcBef>
                <a:spcPts val="0"/>
              </a:spcBef>
              <a:spcAft>
                <a:spcPts val="0"/>
              </a:spcAft>
              <a:buNone/>
              <a:defRPr/>
            </a:lvl1pPr>
            <a:lvl2pPr indent="0" lvl="1" marL="0" rtl="0" algn="r">
              <a:lnSpc>
                <a:spcPct val="100000"/>
              </a:lnSpc>
              <a:spcBef>
                <a:spcPts val="0"/>
              </a:spcBef>
              <a:spcAft>
                <a:spcPts val="0"/>
              </a:spcAft>
              <a:buNone/>
              <a:defRPr/>
            </a:lvl2pPr>
            <a:lvl3pPr indent="0" lvl="2" marL="0" rtl="0" algn="r">
              <a:lnSpc>
                <a:spcPct val="100000"/>
              </a:lnSpc>
              <a:spcBef>
                <a:spcPts val="0"/>
              </a:spcBef>
              <a:spcAft>
                <a:spcPts val="0"/>
              </a:spcAft>
              <a:buNone/>
              <a:defRPr/>
            </a:lvl3pPr>
            <a:lvl4pPr indent="0" lvl="3" marL="0" rtl="0" algn="r">
              <a:lnSpc>
                <a:spcPct val="100000"/>
              </a:lnSpc>
              <a:spcBef>
                <a:spcPts val="0"/>
              </a:spcBef>
              <a:spcAft>
                <a:spcPts val="0"/>
              </a:spcAft>
              <a:buNone/>
              <a:defRPr/>
            </a:lvl4pPr>
            <a:lvl5pPr indent="0" lvl="4" marL="0" rtl="0" algn="r">
              <a:lnSpc>
                <a:spcPct val="100000"/>
              </a:lnSpc>
              <a:spcBef>
                <a:spcPts val="0"/>
              </a:spcBef>
              <a:spcAft>
                <a:spcPts val="0"/>
              </a:spcAft>
              <a:buNone/>
              <a:defRPr/>
            </a:lvl5pPr>
            <a:lvl6pPr indent="0" lvl="5" marL="0" rtl="0" algn="r">
              <a:lnSpc>
                <a:spcPct val="100000"/>
              </a:lnSpc>
              <a:spcBef>
                <a:spcPts val="0"/>
              </a:spcBef>
              <a:spcAft>
                <a:spcPts val="0"/>
              </a:spcAft>
              <a:buNone/>
              <a:defRPr/>
            </a:lvl6pPr>
            <a:lvl7pPr indent="0" lvl="6" marL="0" rtl="0" algn="r">
              <a:lnSpc>
                <a:spcPct val="100000"/>
              </a:lnSpc>
              <a:spcBef>
                <a:spcPts val="0"/>
              </a:spcBef>
              <a:spcAft>
                <a:spcPts val="0"/>
              </a:spcAft>
              <a:buNone/>
              <a:defRPr/>
            </a:lvl7pPr>
            <a:lvl8pPr indent="0" lvl="7" marL="0" rtl="0" algn="r">
              <a:lnSpc>
                <a:spcPct val="100000"/>
              </a:lnSpc>
              <a:spcBef>
                <a:spcPts val="0"/>
              </a:spcBef>
              <a:spcAft>
                <a:spcPts val="0"/>
              </a:spcAft>
              <a:buNone/>
              <a:defRPr/>
            </a:lvl8pPr>
            <a:lvl9pPr indent="0" lvl="8" marL="0" rt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2">
    <p:spTree>
      <p:nvGrpSpPr>
        <p:cNvPr id="17" name="Shape 17"/>
        <p:cNvGrpSpPr/>
        <p:nvPr/>
      </p:nvGrpSpPr>
      <p:grpSpPr>
        <a:xfrm>
          <a:off x="0" y="0"/>
          <a:ext cx="0" cy="0"/>
          <a:chOff x="0" y="0"/>
          <a:chExt cx="0" cy="0"/>
        </a:xfrm>
      </p:grpSpPr>
      <p:sp>
        <p:nvSpPr>
          <p:cNvPr id="18" name="Google Shape;18;p14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9" name="Google Shape;19;p147"/>
          <p:cNvSpPr txBox="1"/>
          <p:nvPr/>
        </p:nvSpPr>
        <p:spPr>
          <a:xfrm>
            <a:off x="1034700" y="322400"/>
            <a:ext cx="6785400" cy="779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000"/>
              <a:buFont typeface="Arial"/>
              <a:buNone/>
            </a:pPr>
            <a:r>
              <a:rPr b="1" i="0" lang="en" sz="4000" u="none" cap="none" strike="noStrike">
                <a:solidFill>
                  <a:srgbClr val="000000"/>
                </a:solidFill>
                <a:latin typeface="Shadows Into Light"/>
                <a:ea typeface="Shadows Into Light"/>
                <a:cs typeface="Shadows Into Light"/>
                <a:sym typeface="Shadows Into Light"/>
              </a:rPr>
              <a:t>You should be able to:</a:t>
            </a:r>
            <a:endParaRPr b="1" i="0" sz="4000" u="none" cap="none" strike="noStrike">
              <a:solidFill>
                <a:srgbClr val="000000"/>
              </a:solidFill>
              <a:latin typeface="Shadows Into Light"/>
              <a:ea typeface="Shadows Into Light"/>
              <a:cs typeface="Shadows Into Light"/>
              <a:sym typeface="Shadows Into Light"/>
            </a:endParaRPr>
          </a:p>
        </p:txBody>
      </p:sp>
      <p:sp>
        <p:nvSpPr>
          <p:cNvPr id="20" name="Google Shape;20;p147"/>
          <p:cNvSpPr txBox="1"/>
          <p:nvPr>
            <p:ph idx="1" type="body"/>
          </p:nvPr>
        </p:nvSpPr>
        <p:spPr>
          <a:xfrm>
            <a:off x="311700" y="1495975"/>
            <a:ext cx="8520600" cy="3284400"/>
          </a:xfrm>
          <a:prstGeom prst="rect">
            <a:avLst/>
          </a:prstGeom>
          <a:noFill/>
          <a:ln>
            <a:noFill/>
          </a:ln>
        </p:spPr>
        <p:txBody>
          <a:bodyPr anchorCtr="0" anchor="t" bIns="91425" lIns="91425" spcFirstLastPara="1" rIns="91425" wrap="square" tIns="91425">
            <a:noAutofit/>
          </a:bodyPr>
          <a:lstStyle>
            <a:lvl1pPr indent="-419100" lvl="0" marL="457200" algn="l">
              <a:lnSpc>
                <a:spcPct val="115000"/>
              </a:lnSpc>
              <a:spcBef>
                <a:spcPts val="0"/>
              </a:spcBef>
              <a:spcAft>
                <a:spcPts val="0"/>
              </a:spcAft>
              <a:buClr>
                <a:srgbClr val="FFFFFF"/>
              </a:buClr>
              <a:buSzPts val="3000"/>
              <a:buFont typeface="Shadows Into Light"/>
              <a:buChar char="●"/>
              <a:defRPr>
                <a:solidFill>
                  <a:srgbClr val="FFFFFF"/>
                </a:solidFill>
                <a:latin typeface="Shadows Into Light"/>
                <a:ea typeface="Shadows Into Light"/>
                <a:cs typeface="Shadows Into Light"/>
                <a:sym typeface="Shadows Into Light"/>
              </a:defRPr>
            </a:lvl1pPr>
            <a:lvl2pPr indent="-419100" lvl="1" marL="914400" algn="l">
              <a:lnSpc>
                <a:spcPct val="115000"/>
              </a:lnSpc>
              <a:spcBef>
                <a:spcPts val="1600"/>
              </a:spcBef>
              <a:spcAft>
                <a:spcPts val="0"/>
              </a:spcAft>
              <a:buClr>
                <a:srgbClr val="FFFFFF"/>
              </a:buClr>
              <a:buSzPts val="3000"/>
              <a:buFont typeface="Shadows Into Light"/>
              <a:buChar char="○"/>
              <a:defRPr sz="3000">
                <a:solidFill>
                  <a:srgbClr val="FFFFFF"/>
                </a:solidFill>
                <a:latin typeface="Shadows Into Light"/>
                <a:ea typeface="Shadows Into Light"/>
                <a:cs typeface="Shadows Into Light"/>
                <a:sym typeface="Shadows Into Light"/>
              </a:defRPr>
            </a:lvl2pPr>
            <a:lvl3pPr indent="-317500" lvl="2" marL="1371600" algn="l">
              <a:lnSpc>
                <a:spcPct val="115000"/>
              </a:lnSpc>
              <a:spcBef>
                <a:spcPts val="1600"/>
              </a:spcBef>
              <a:spcAft>
                <a:spcPts val="0"/>
              </a:spcAft>
              <a:buClr>
                <a:srgbClr val="FFFFFF"/>
              </a:buClr>
              <a:buSzPts val="1400"/>
              <a:buFont typeface="Shadows Into Light"/>
              <a:buChar char="■"/>
              <a:defRPr>
                <a:solidFill>
                  <a:srgbClr val="FFFFFF"/>
                </a:solidFill>
                <a:latin typeface="Shadows Into Light"/>
                <a:ea typeface="Shadows Into Light"/>
                <a:cs typeface="Shadows Into Light"/>
                <a:sym typeface="Shadows Into Light"/>
              </a:defRPr>
            </a:lvl3pPr>
            <a:lvl4pPr indent="-317500" lvl="3" marL="1828800" algn="l">
              <a:lnSpc>
                <a:spcPct val="115000"/>
              </a:lnSpc>
              <a:spcBef>
                <a:spcPts val="1600"/>
              </a:spcBef>
              <a:spcAft>
                <a:spcPts val="0"/>
              </a:spcAft>
              <a:buClr>
                <a:srgbClr val="FFFFFF"/>
              </a:buClr>
              <a:buSzPts val="1400"/>
              <a:buFont typeface="Shadows Into Light"/>
              <a:buChar char="●"/>
              <a:defRPr>
                <a:solidFill>
                  <a:srgbClr val="FFFFFF"/>
                </a:solidFill>
                <a:latin typeface="Shadows Into Light"/>
                <a:ea typeface="Shadows Into Light"/>
                <a:cs typeface="Shadows Into Light"/>
                <a:sym typeface="Shadows Into Light"/>
              </a:defRPr>
            </a:lvl4pPr>
            <a:lvl5pPr indent="-317500" lvl="4" marL="2286000" algn="l">
              <a:lnSpc>
                <a:spcPct val="115000"/>
              </a:lnSpc>
              <a:spcBef>
                <a:spcPts val="1600"/>
              </a:spcBef>
              <a:spcAft>
                <a:spcPts val="0"/>
              </a:spcAft>
              <a:buClr>
                <a:srgbClr val="FFFFFF"/>
              </a:buClr>
              <a:buSzPts val="1400"/>
              <a:buFont typeface="Shadows Into Light"/>
              <a:buChar char="○"/>
              <a:defRPr>
                <a:solidFill>
                  <a:srgbClr val="FFFFFF"/>
                </a:solidFill>
                <a:latin typeface="Shadows Into Light"/>
                <a:ea typeface="Shadows Into Light"/>
                <a:cs typeface="Shadows Into Light"/>
                <a:sym typeface="Shadows Into Light"/>
              </a:defRPr>
            </a:lvl5pPr>
            <a:lvl6pPr indent="-317500" lvl="5" marL="2743200" algn="l">
              <a:lnSpc>
                <a:spcPct val="115000"/>
              </a:lnSpc>
              <a:spcBef>
                <a:spcPts val="1600"/>
              </a:spcBef>
              <a:spcAft>
                <a:spcPts val="0"/>
              </a:spcAft>
              <a:buClr>
                <a:srgbClr val="FFFFFF"/>
              </a:buClr>
              <a:buSzPts val="1400"/>
              <a:buFont typeface="Shadows Into Light"/>
              <a:buChar char="■"/>
              <a:defRPr>
                <a:solidFill>
                  <a:srgbClr val="FFFFFF"/>
                </a:solidFill>
                <a:latin typeface="Shadows Into Light"/>
                <a:ea typeface="Shadows Into Light"/>
                <a:cs typeface="Shadows Into Light"/>
                <a:sym typeface="Shadows Into Light"/>
              </a:defRPr>
            </a:lvl6pPr>
            <a:lvl7pPr indent="-317500" lvl="6" marL="3200400" algn="l">
              <a:lnSpc>
                <a:spcPct val="115000"/>
              </a:lnSpc>
              <a:spcBef>
                <a:spcPts val="1600"/>
              </a:spcBef>
              <a:spcAft>
                <a:spcPts val="0"/>
              </a:spcAft>
              <a:buClr>
                <a:srgbClr val="FFFFFF"/>
              </a:buClr>
              <a:buSzPts val="1400"/>
              <a:buFont typeface="Shadows Into Light"/>
              <a:buChar char="●"/>
              <a:defRPr>
                <a:solidFill>
                  <a:srgbClr val="FFFFFF"/>
                </a:solidFill>
                <a:latin typeface="Shadows Into Light"/>
                <a:ea typeface="Shadows Into Light"/>
                <a:cs typeface="Shadows Into Light"/>
                <a:sym typeface="Shadows Into Light"/>
              </a:defRPr>
            </a:lvl7pPr>
            <a:lvl8pPr indent="-317500" lvl="7" marL="3657600" algn="l">
              <a:lnSpc>
                <a:spcPct val="115000"/>
              </a:lnSpc>
              <a:spcBef>
                <a:spcPts val="1600"/>
              </a:spcBef>
              <a:spcAft>
                <a:spcPts val="0"/>
              </a:spcAft>
              <a:buClr>
                <a:srgbClr val="FFFFFF"/>
              </a:buClr>
              <a:buSzPts val="1400"/>
              <a:buFont typeface="Shadows Into Light"/>
              <a:buChar char="○"/>
              <a:defRPr>
                <a:solidFill>
                  <a:srgbClr val="FFFFFF"/>
                </a:solidFill>
                <a:latin typeface="Shadows Into Light"/>
                <a:ea typeface="Shadows Into Light"/>
                <a:cs typeface="Shadows Into Light"/>
                <a:sym typeface="Shadows Into Light"/>
              </a:defRPr>
            </a:lvl8pPr>
            <a:lvl9pPr indent="-317500" lvl="8" marL="4114800" algn="l">
              <a:lnSpc>
                <a:spcPct val="115000"/>
              </a:lnSpc>
              <a:spcBef>
                <a:spcPts val="1600"/>
              </a:spcBef>
              <a:spcAft>
                <a:spcPts val="1600"/>
              </a:spcAft>
              <a:buClr>
                <a:srgbClr val="FFFFFF"/>
              </a:buClr>
              <a:buSzPts val="1400"/>
              <a:buFont typeface="Shadows Into Light"/>
              <a:buChar char="■"/>
              <a:defRPr>
                <a:solidFill>
                  <a:srgbClr val="FFFFFF"/>
                </a:solidFill>
                <a:latin typeface="Shadows Into Light"/>
                <a:ea typeface="Shadows Into Light"/>
                <a:cs typeface="Shadows Into Light"/>
                <a:sym typeface="Shadows Into Light"/>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48"/>
          <p:cNvSpPr txBox="1"/>
          <p:nvPr>
            <p:ph type="title"/>
          </p:nvPr>
        </p:nvSpPr>
        <p:spPr>
          <a:xfrm>
            <a:off x="612648" y="171450"/>
            <a:ext cx="8153400" cy="74295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p:txBody>
      </p:sp>
      <p:sp>
        <p:nvSpPr>
          <p:cNvPr id="23" name="Google Shape;23;p148"/>
          <p:cNvSpPr txBox="1"/>
          <p:nvPr>
            <p:ph idx="1" type="body"/>
          </p:nvPr>
        </p:nvSpPr>
        <p:spPr>
          <a:xfrm>
            <a:off x="612648" y="1200150"/>
            <a:ext cx="8153400" cy="3371850"/>
          </a:xfrm>
          <a:prstGeom prst="rect">
            <a:avLst/>
          </a:prstGeom>
          <a:noFill/>
          <a:ln>
            <a:noFill/>
          </a:ln>
        </p:spPr>
        <p:txBody>
          <a:bodyPr anchorCtr="0" anchor="t" bIns="91425" lIns="91425" spcFirstLastPara="1" rIns="91425" wrap="square" tIns="91425">
            <a:noAutofit/>
          </a:bodyPr>
          <a:lstStyle>
            <a:lvl1pPr indent="-457200" lvl="0" marL="457200" algn="l">
              <a:lnSpc>
                <a:spcPct val="115000"/>
              </a:lnSpc>
              <a:spcBef>
                <a:spcPts val="0"/>
              </a:spcBef>
              <a:spcAft>
                <a:spcPts val="0"/>
              </a:spcAft>
              <a:buSzPts val="36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4" name="Google Shape;24;p148"/>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5" name="Google Shape;25;p148"/>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6" name="Google Shape;26;p148"/>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7" name="Shape 27"/>
        <p:cNvGrpSpPr/>
        <p:nvPr/>
      </p:nvGrpSpPr>
      <p:grpSpPr>
        <a:xfrm>
          <a:off x="0" y="0"/>
          <a:ext cx="0" cy="0"/>
          <a:chOff x="0" y="0"/>
          <a:chExt cx="0" cy="0"/>
        </a:xfrm>
      </p:grpSpPr>
      <p:sp>
        <p:nvSpPr>
          <p:cNvPr id="28" name="Google Shape;28;p149"/>
          <p:cNvSpPr txBox="1"/>
          <p:nvPr>
            <p:ph type="title"/>
          </p:nvPr>
        </p:nvSpPr>
        <p:spPr>
          <a:xfrm>
            <a:off x="987850" y="261000"/>
            <a:ext cx="6890400" cy="801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p:txBody>
      </p:sp>
      <p:sp>
        <p:nvSpPr>
          <p:cNvPr id="29" name="Google Shape;29;p149"/>
          <p:cNvSpPr txBox="1"/>
          <p:nvPr>
            <p:ph idx="1" type="body"/>
          </p:nvPr>
        </p:nvSpPr>
        <p:spPr>
          <a:xfrm>
            <a:off x="609600" y="1192175"/>
            <a:ext cx="3886200" cy="3429000"/>
          </a:xfrm>
          <a:prstGeom prst="rect">
            <a:avLst/>
          </a:prstGeom>
          <a:noFill/>
          <a:ln>
            <a:noFill/>
          </a:ln>
        </p:spPr>
        <p:txBody>
          <a:bodyPr anchorCtr="0" anchor="t" bIns="91425" lIns="91425" spcFirstLastPara="1" rIns="91425" wrap="square" tIns="91425">
            <a:noAutofit/>
          </a:bodyPr>
          <a:lstStyle>
            <a:lvl1pPr indent="-457200" lvl="0" marL="457200" algn="l">
              <a:lnSpc>
                <a:spcPct val="115000"/>
              </a:lnSpc>
              <a:spcBef>
                <a:spcPts val="0"/>
              </a:spcBef>
              <a:spcAft>
                <a:spcPts val="0"/>
              </a:spcAft>
              <a:buSzPts val="36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30" name="Google Shape;30;p149"/>
          <p:cNvSpPr txBox="1"/>
          <p:nvPr>
            <p:ph idx="2" type="body"/>
          </p:nvPr>
        </p:nvSpPr>
        <p:spPr>
          <a:xfrm>
            <a:off x="4844901" y="1192175"/>
            <a:ext cx="3886200" cy="3429000"/>
          </a:xfrm>
          <a:prstGeom prst="rect">
            <a:avLst/>
          </a:prstGeom>
          <a:noFill/>
          <a:ln>
            <a:noFill/>
          </a:ln>
        </p:spPr>
        <p:txBody>
          <a:bodyPr anchorCtr="0" anchor="t" bIns="91425" lIns="91425" spcFirstLastPara="1" rIns="91425" wrap="square" tIns="91425">
            <a:noAutofit/>
          </a:bodyPr>
          <a:lstStyle>
            <a:lvl1pPr indent="-457200" lvl="0" marL="457200" algn="l">
              <a:lnSpc>
                <a:spcPct val="115000"/>
              </a:lnSpc>
              <a:spcBef>
                <a:spcPts val="0"/>
              </a:spcBef>
              <a:spcAft>
                <a:spcPts val="0"/>
              </a:spcAft>
              <a:buSzPts val="36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31" name="Google Shape;31;p149"/>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2" name="Google Shape;32;p149"/>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33" name="Google Shape;33;p149"/>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p:cSld name="CUSTOM_1_1">
    <p:spTree>
      <p:nvGrpSpPr>
        <p:cNvPr id="34" name="Shape 34"/>
        <p:cNvGrpSpPr/>
        <p:nvPr/>
      </p:nvGrpSpPr>
      <p:grpSpPr>
        <a:xfrm>
          <a:off x="0" y="0"/>
          <a:ext cx="0" cy="0"/>
          <a:chOff x="0" y="0"/>
          <a:chExt cx="0" cy="0"/>
        </a:xfrm>
      </p:grpSpPr>
      <p:sp>
        <p:nvSpPr>
          <p:cNvPr id="35" name="Google Shape;35;p150"/>
          <p:cNvSpPr txBox="1"/>
          <p:nvPr>
            <p:ph type="ctrTitle"/>
          </p:nvPr>
        </p:nvSpPr>
        <p:spPr>
          <a:xfrm>
            <a:off x="298775" y="1525300"/>
            <a:ext cx="8554200" cy="3266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rgbClr val="FFFFFF"/>
              </a:buClr>
              <a:buSzPts val="4000"/>
              <a:buFont typeface="Walter Turncoat"/>
              <a:buNone/>
              <a:defRPr sz="4000">
                <a:solidFill>
                  <a:srgbClr val="FFFFFF"/>
                </a:solidFill>
                <a:latin typeface="Walter Turncoat"/>
                <a:ea typeface="Walter Turncoat"/>
                <a:cs typeface="Walter Turncoat"/>
                <a:sym typeface="Walter Turncoat"/>
              </a:defRPr>
            </a:lvl1pPr>
            <a:lvl2pPr lvl="1" algn="ctr">
              <a:lnSpc>
                <a:spcPct val="100000"/>
              </a:lnSpc>
              <a:spcBef>
                <a:spcPts val="0"/>
              </a:spcBef>
              <a:spcAft>
                <a:spcPts val="0"/>
              </a:spcAft>
              <a:buClr>
                <a:srgbClr val="FFFFFF"/>
              </a:buClr>
              <a:buSzPts val="4000"/>
              <a:buFont typeface="Walter Turncoat"/>
              <a:buNone/>
              <a:defRPr sz="4000">
                <a:solidFill>
                  <a:srgbClr val="FFFFFF"/>
                </a:solidFill>
                <a:latin typeface="Walter Turncoat"/>
                <a:ea typeface="Walter Turncoat"/>
                <a:cs typeface="Walter Turncoat"/>
                <a:sym typeface="Walter Turncoat"/>
              </a:defRPr>
            </a:lvl2pPr>
            <a:lvl3pPr lvl="2" algn="ctr">
              <a:lnSpc>
                <a:spcPct val="100000"/>
              </a:lnSpc>
              <a:spcBef>
                <a:spcPts val="0"/>
              </a:spcBef>
              <a:spcAft>
                <a:spcPts val="0"/>
              </a:spcAft>
              <a:buClr>
                <a:srgbClr val="FFFFFF"/>
              </a:buClr>
              <a:buSzPts val="4000"/>
              <a:buFont typeface="Walter Turncoat"/>
              <a:buNone/>
              <a:defRPr sz="4000">
                <a:solidFill>
                  <a:srgbClr val="FFFFFF"/>
                </a:solidFill>
                <a:latin typeface="Walter Turncoat"/>
                <a:ea typeface="Walter Turncoat"/>
                <a:cs typeface="Walter Turncoat"/>
                <a:sym typeface="Walter Turncoat"/>
              </a:defRPr>
            </a:lvl3pPr>
            <a:lvl4pPr lvl="3" algn="ctr">
              <a:lnSpc>
                <a:spcPct val="100000"/>
              </a:lnSpc>
              <a:spcBef>
                <a:spcPts val="0"/>
              </a:spcBef>
              <a:spcAft>
                <a:spcPts val="0"/>
              </a:spcAft>
              <a:buClr>
                <a:srgbClr val="FFFFFF"/>
              </a:buClr>
              <a:buSzPts val="4000"/>
              <a:buFont typeface="Walter Turncoat"/>
              <a:buNone/>
              <a:defRPr sz="4000">
                <a:solidFill>
                  <a:srgbClr val="FFFFFF"/>
                </a:solidFill>
                <a:latin typeface="Walter Turncoat"/>
                <a:ea typeface="Walter Turncoat"/>
                <a:cs typeface="Walter Turncoat"/>
                <a:sym typeface="Walter Turncoat"/>
              </a:defRPr>
            </a:lvl4pPr>
            <a:lvl5pPr lvl="4" algn="ctr">
              <a:lnSpc>
                <a:spcPct val="100000"/>
              </a:lnSpc>
              <a:spcBef>
                <a:spcPts val="0"/>
              </a:spcBef>
              <a:spcAft>
                <a:spcPts val="0"/>
              </a:spcAft>
              <a:buClr>
                <a:srgbClr val="FFFFFF"/>
              </a:buClr>
              <a:buSzPts val="4000"/>
              <a:buFont typeface="Walter Turncoat"/>
              <a:buNone/>
              <a:defRPr sz="4000">
                <a:solidFill>
                  <a:srgbClr val="FFFFFF"/>
                </a:solidFill>
                <a:latin typeface="Walter Turncoat"/>
                <a:ea typeface="Walter Turncoat"/>
                <a:cs typeface="Walter Turncoat"/>
                <a:sym typeface="Walter Turncoat"/>
              </a:defRPr>
            </a:lvl5pPr>
            <a:lvl6pPr lvl="5" algn="ctr">
              <a:lnSpc>
                <a:spcPct val="100000"/>
              </a:lnSpc>
              <a:spcBef>
                <a:spcPts val="0"/>
              </a:spcBef>
              <a:spcAft>
                <a:spcPts val="0"/>
              </a:spcAft>
              <a:buClr>
                <a:srgbClr val="FFFFFF"/>
              </a:buClr>
              <a:buSzPts val="4000"/>
              <a:buFont typeface="Walter Turncoat"/>
              <a:buNone/>
              <a:defRPr sz="4000">
                <a:solidFill>
                  <a:srgbClr val="FFFFFF"/>
                </a:solidFill>
                <a:latin typeface="Walter Turncoat"/>
                <a:ea typeface="Walter Turncoat"/>
                <a:cs typeface="Walter Turncoat"/>
                <a:sym typeface="Walter Turncoat"/>
              </a:defRPr>
            </a:lvl6pPr>
            <a:lvl7pPr lvl="6" algn="ctr">
              <a:lnSpc>
                <a:spcPct val="100000"/>
              </a:lnSpc>
              <a:spcBef>
                <a:spcPts val="0"/>
              </a:spcBef>
              <a:spcAft>
                <a:spcPts val="0"/>
              </a:spcAft>
              <a:buClr>
                <a:srgbClr val="FFFFFF"/>
              </a:buClr>
              <a:buSzPts val="4000"/>
              <a:buFont typeface="Walter Turncoat"/>
              <a:buNone/>
              <a:defRPr sz="4000">
                <a:solidFill>
                  <a:srgbClr val="FFFFFF"/>
                </a:solidFill>
                <a:latin typeface="Walter Turncoat"/>
                <a:ea typeface="Walter Turncoat"/>
                <a:cs typeface="Walter Turncoat"/>
                <a:sym typeface="Walter Turncoat"/>
              </a:defRPr>
            </a:lvl7pPr>
            <a:lvl8pPr lvl="7" algn="ctr">
              <a:lnSpc>
                <a:spcPct val="100000"/>
              </a:lnSpc>
              <a:spcBef>
                <a:spcPts val="0"/>
              </a:spcBef>
              <a:spcAft>
                <a:spcPts val="0"/>
              </a:spcAft>
              <a:buClr>
                <a:srgbClr val="FFFFFF"/>
              </a:buClr>
              <a:buSzPts val="4000"/>
              <a:buFont typeface="Walter Turncoat"/>
              <a:buNone/>
              <a:defRPr sz="4000">
                <a:solidFill>
                  <a:srgbClr val="FFFFFF"/>
                </a:solidFill>
                <a:latin typeface="Walter Turncoat"/>
                <a:ea typeface="Walter Turncoat"/>
                <a:cs typeface="Walter Turncoat"/>
                <a:sym typeface="Walter Turncoat"/>
              </a:defRPr>
            </a:lvl8pPr>
            <a:lvl9pPr lvl="8" algn="ctr">
              <a:lnSpc>
                <a:spcPct val="100000"/>
              </a:lnSpc>
              <a:spcBef>
                <a:spcPts val="0"/>
              </a:spcBef>
              <a:spcAft>
                <a:spcPts val="0"/>
              </a:spcAft>
              <a:buClr>
                <a:srgbClr val="FFFFFF"/>
              </a:buClr>
              <a:buSzPts val="4000"/>
              <a:buFont typeface="Walter Turncoat"/>
              <a:buNone/>
              <a:defRPr sz="4000">
                <a:solidFill>
                  <a:srgbClr val="FFFFFF"/>
                </a:solidFill>
                <a:latin typeface="Walter Turncoat"/>
                <a:ea typeface="Walter Turncoat"/>
                <a:cs typeface="Walter Turncoat"/>
                <a:sym typeface="Walter Turncoat"/>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2">
    <p:spTree>
      <p:nvGrpSpPr>
        <p:cNvPr id="36" name="Shape 36"/>
        <p:cNvGrpSpPr/>
        <p:nvPr/>
      </p:nvGrpSpPr>
      <p:grpSpPr>
        <a:xfrm>
          <a:off x="0" y="0"/>
          <a:ext cx="0" cy="0"/>
          <a:chOff x="0" y="0"/>
          <a:chExt cx="0" cy="0"/>
        </a:xfrm>
      </p:grpSpPr>
      <p:sp>
        <p:nvSpPr>
          <p:cNvPr id="37" name="Google Shape;37;p151"/>
          <p:cNvSpPr txBox="1"/>
          <p:nvPr>
            <p:ph type="title"/>
          </p:nvPr>
        </p:nvSpPr>
        <p:spPr>
          <a:xfrm>
            <a:off x="987850" y="261000"/>
            <a:ext cx="6890400" cy="801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44" name="Shape 44"/>
        <p:cNvGrpSpPr/>
        <p:nvPr/>
      </p:nvGrpSpPr>
      <p:grpSpPr>
        <a:xfrm>
          <a:off x="0" y="0"/>
          <a:ext cx="0" cy="0"/>
          <a:chOff x="0" y="0"/>
          <a:chExt cx="0" cy="0"/>
        </a:xfrm>
      </p:grpSpPr>
      <p:sp>
        <p:nvSpPr>
          <p:cNvPr id="45" name="Google Shape;45;g196be58ac5a_0_1140"/>
          <p:cNvSpPr txBox="1"/>
          <p:nvPr>
            <p:ph type="ctrTitle"/>
          </p:nvPr>
        </p:nvSpPr>
        <p:spPr>
          <a:xfrm>
            <a:off x="533400" y="1028700"/>
            <a:ext cx="7851600" cy="1371600"/>
          </a:xfrm>
          <a:prstGeom prst="rect">
            <a:avLst/>
          </a:prstGeom>
          <a:noFill/>
          <a:ln>
            <a:noFill/>
          </a:ln>
        </p:spPr>
        <p:txBody>
          <a:bodyPr anchorCtr="0" anchor="t" bIns="91425" lIns="91425" spcFirstLastPara="1" rIns="18275" wrap="square" tIns="0">
            <a:normAutofit/>
          </a:bodyPr>
          <a:lstStyle>
            <a:lvl1pPr lvl="0" rtl="0" algn="r">
              <a:lnSpc>
                <a:spcPct val="100000"/>
              </a:lnSpc>
              <a:spcBef>
                <a:spcPts val="0"/>
              </a:spcBef>
              <a:spcAft>
                <a:spcPts val="0"/>
              </a:spcAft>
              <a:buSzPts val="4200"/>
              <a:buNone/>
              <a:defRPr b="1" sz="4200">
                <a:solidFill>
                  <a:srgbClr val="4CE0EA"/>
                </a:solidFill>
                <a:latin typeface="Arial"/>
                <a:ea typeface="Arial"/>
                <a:cs typeface="Arial"/>
                <a:sym typeface="Arial"/>
              </a:defRPr>
            </a:lvl1pPr>
            <a:lvl2pPr lvl="1" rtl="0" algn="l">
              <a:lnSpc>
                <a:spcPct val="100000"/>
              </a:lnSpc>
              <a:spcBef>
                <a:spcPts val="0"/>
              </a:spcBef>
              <a:spcAft>
                <a:spcPts val="0"/>
              </a:spcAft>
              <a:buSzPts val="4200"/>
              <a:buNone/>
              <a:defRPr/>
            </a:lvl2pPr>
            <a:lvl3pPr lvl="2" rtl="0" algn="l">
              <a:lnSpc>
                <a:spcPct val="100000"/>
              </a:lnSpc>
              <a:spcBef>
                <a:spcPts val="0"/>
              </a:spcBef>
              <a:spcAft>
                <a:spcPts val="0"/>
              </a:spcAft>
              <a:buSzPts val="4200"/>
              <a:buNone/>
              <a:defRPr/>
            </a:lvl3pPr>
            <a:lvl4pPr lvl="3" rtl="0" algn="l">
              <a:lnSpc>
                <a:spcPct val="100000"/>
              </a:lnSpc>
              <a:spcBef>
                <a:spcPts val="0"/>
              </a:spcBef>
              <a:spcAft>
                <a:spcPts val="0"/>
              </a:spcAft>
              <a:buSzPts val="4200"/>
              <a:buNone/>
              <a:defRPr/>
            </a:lvl4pPr>
            <a:lvl5pPr lvl="4" rtl="0" algn="l">
              <a:lnSpc>
                <a:spcPct val="100000"/>
              </a:lnSpc>
              <a:spcBef>
                <a:spcPts val="0"/>
              </a:spcBef>
              <a:spcAft>
                <a:spcPts val="0"/>
              </a:spcAft>
              <a:buSzPts val="4200"/>
              <a:buNone/>
              <a:defRPr/>
            </a:lvl5pPr>
            <a:lvl6pPr lvl="5" rtl="0" algn="l">
              <a:lnSpc>
                <a:spcPct val="100000"/>
              </a:lnSpc>
              <a:spcBef>
                <a:spcPts val="0"/>
              </a:spcBef>
              <a:spcAft>
                <a:spcPts val="0"/>
              </a:spcAft>
              <a:buSzPts val="4200"/>
              <a:buNone/>
              <a:defRPr/>
            </a:lvl6pPr>
            <a:lvl7pPr lvl="6" rtl="0" algn="l">
              <a:lnSpc>
                <a:spcPct val="100000"/>
              </a:lnSpc>
              <a:spcBef>
                <a:spcPts val="0"/>
              </a:spcBef>
              <a:spcAft>
                <a:spcPts val="0"/>
              </a:spcAft>
              <a:buSzPts val="4200"/>
              <a:buNone/>
              <a:defRPr/>
            </a:lvl7pPr>
            <a:lvl8pPr lvl="7" rtl="0" algn="l">
              <a:lnSpc>
                <a:spcPct val="100000"/>
              </a:lnSpc>
              <a:spcBef>
                <a:spcPts val="0"/>
              </a:spcBef>
              <a:spcAft>
                <a:spcPts val="0"/>
              </a:spcAft>
              <a:buSzPts val="4200"/>
              <a:buNone/>
              <a:defRPr/>
            </a:lvl8pPr>
            <a:lvl9pPr lvl="8" rtl="0" algn="l">
              <a:lnSpc>
                <a:spcPct val="100000"/>
              </a:lnSpc>
              <a:spcBef>
                <a:spcPts val="0"/>
              </a:spcBef>
              <a:spcAft>
                <a:spcPts val="0"/>
              </a:spcAft>
              <a:buSzPts val="4200"/>
              <a:buNone/>
              <a:defRPr/>
            </a:lvl9pPr>
          </a:lstStyle>
          <a:p/>
        </p:txBody>
      </p:sp>
      <p:sp>
        <p:nvSpPr>
          <p:cNvPr id="46" name="Google Shape;46;g196be58ac5a_0_1140"/>
          <p:cNvSpPr txBox="1"/>
          <p:nvPr>
            <p:ph idx="1" type="subTitle"/>
          </p:nvPr>
        </p:nvSpPr>
        <p:spPr>
          <a:xfrm>
            <a:off x="533400" y="2421402"/>
            <a:ext cx="7854600" cy="1314600"/>
          </a:xfrm>
          <a:prstGeom prst="rect">
            <a:avLst/>
          </a:prstGeom>
          <a:noFill/>
          <a:ln>
            <a:noFill/>
          </a:ln>
        </p:spPr>
        <p:txBody>
          <a:bodyPr anchorCtr="0" anchor="t" bIns="91425" lIns="0" spcFirstLastPara="1" rIns="18275" wrap="square" tIns="91425">
            <a:noAutofit/>
          </a:bodyPr>
          <a:lstStyle>
            <a:lvl1pPr lvl="0" marR="34290" rtl="0" algn="r">
              <a:lnSpc>
                <a:spcPct val="115000"/>
              </a:lnSpc>
              <a:spcBef>
                <a:spcPts val="0"/>
              </a:spcBef>
              <a:spcAft>
                <a:spcPts val="0"/>
              </a:spcAft>
              <a:buSzPts val="3600"/>
              <a:buNone/>
              <a:defRPr>
                <a:solidFill>
                  <a:schemeClr val="lt1"/>
                </a:solidFill>
              </a:defRPr>
            </a:lvl1pPr>
            <a:lvl2pPr lvl="1" rtl="0" algn="ctr">
              <a:lnSpc>
                <a:spcPct val="115000"/>
              </a:lnSpc>
              <a:spcBef>
                <a:spcPts val="1600"/>
              </a:spcBef>
              <a:spcAft>
                <a:spcPts val="0"/>
              </a:spcAft>
              <a:buSzPts val="1400"/>
              <a:buNone/>
              <a:defRPr/>
            </a:lvl2pPr>
            <a:lvl3pPr lvl="2" rtl="0" algn="ctr">
              <a:lnSpc>
                <a:spcPct val="115000"/>
              </a:lnSpc>
              <a:spcBef>
                <a:spcPts val="1600"/>
              </a:spcBef>
              <a:spcAft>
                <a:spcPts val="0"/>
              </a:spcAft>
              <a:buSzPts val="1400"/>
              <a:buNone/>
              <a:defRPr/>
            </a:lvl3pPr>
            <a:lvl4pPr lvl="3" rtl="0" algn="ctr">
              <a:lnSpc>
                <a:spcPct val="115000"/>
              </a:lnSpc>
              <a:spcBef>
                <a:spcPts val="1600"/>
              </a:spcBef>
              <a:spcAft>
                <a:spcPts val="0"/>
              </a:spcAft>
              <a:buSzPts val="1400"/>
              <a:buNone/>
              <a:defRPr/>
            </a:lvl4pPr>
            <a:lvl5pPr lvl="4" rtl="0" algn="ctr">
              <a:lnSpc>
                <a:spcPct val="115000"/>
              </a:lnSpc>
              <a:spcBef>
                <a:spcPts val="1600"/>
              </a:spcBef>
              <a:spcAft>
                <a:spcPts val="0"/>
              </a:spcAft>
              <a:buSzPts val="1400"/>
              <a:buNone/>
              <a:defRPr/>
            </a:lvl5pPr>
            <a:lvl6pPr lvl="5" rtl="0" algn="ctr">
              <a:lnSpc>
                <a:spcPct val="115000"/>
              </a:lnSpc>
              <a:spcBef>
                <a:spcPts val="1600"/>
              </a:spcBef>
              <a:spcAft>
                <a:spcPts val="0"/>
              </a:spcAft>
              <a:buSzPts val="1400"/>
              <a:buNone/>
              <a:defRPr/>
            </a:lvl6pPr>
            <a:lvl7pPr lvl="6" rtl="0" algn="ctr">
              <a:lnSpc>
                <a:spcPct val="115000"/>
              </a:lnSpc>
              <a:spcBef>
                <a:spcPts val="1600"/>
              </a:spcBef>
              <a:spcAft>
                <a:spcPts val="0"/>
              </a:spcAft>
              <a:buSzPts val="1400"/>
              <a:buNone/>
              <a:defRPr/>
            </a:lvl7pPr>
            <a:lvl8pPr lvl="7" rtl="0" algn="ctr">
              <a:lnSpc>
                <a:spcPct val="115000"/>
              </a:lnSpc>
              <a:spcBef>
                <a:spcPts val="1600"/>
              </a:spcBef>
              <a:spcAft>
                <a:spcPts val="0"/>
              </a:spcAft>
              <a:buSzPts val="1400"/>
              <a:buNone/>
              <a:defRPr/>
            </a:lvl8pPr>
            <a:lvl9pPr lvl="8" rtl="0" algn="ctr">
              <a:lnSpc>
                <a:spcPct val="115000"/>
              </a:lnSpc>
              <a:spcBef>
                <a:spcPts val="1600"/>
              </a:spcBef>
              <a:spcAft>
                <a:spcPts val="1600"/>
              </a:spcAft>
              <a:buSzPts val="1400"/>
              <a:buNone/>
              <a:defRPr/>
            </a:lvl9pPr>
          </a:lstStyle>
          <a:p/>
        </p:txBody>
      </p:sp>
      <p:sp>
        <p:nvSpPr>
          <p:cNvPr id="47" name="Google Shape;47;g196be58ac5a_0_1140"/>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8" name="Google Shape;48;g196be58ac5a_0_1140"/>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9" name="Google Shape;49;g196be58ac5a_0_1140"/>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None/>
              <a:defRPr b="0" i="0" sz="1400" u="none" cap="none" strike="noStrike">
                <a:solidFill>
                  <a:srgbClr val="D1EAEE"/>
                </a:solidFill>
                <a:latin typeface="Arial"/>
                <a:ea typeface="Arial"/>
                <a:cs typeface="Arial"/>
                <a:sym typeface="Arial"/>
              </a:defRPr>
            </a:lvl1pPr>
            <a:lvl2pPr indent="0" lvl="1" marL="0" marR="0" rtl="0" algn="l">
              <a:lnSpc>
                <a:spcPct val="100000"/>
              </a:lnSpc>
              <a:spcBef>
                <a:spcPts val="0"/>
              </a:spcBef>
              <a:spcAft>
                <a:spcPts val="0"/>
              </a:spcAft>
              <a:buNone/>
              <a:defRPr b="0" i="0" sz="1400" u="none" cap="none" strike="noStrike">
                <a:solidFill>
                  <a:srgbClr val="D1EAEE"/>
                </a:solidFill>
                <a:latin typeface="Arial"/>
                <a:ea typeface="Arial"/>
                <a:cs typeface="Arial"/>
                <a:sym typeface="Arial"/>
              </a:defRPr>
            </a:lvl2pPr>
            <a:lvl3pPr indent="0" lvl="2" marL="0" marR="0" rtl="0" algn="l">
              <a:lnSpc>
                <a:spcPct val="100000"/>
              </a:lnSpc>
              <a:spcBef>
                <a:spcPts val="0"/>
              </a:spcBef>
              <a:spcAft>
                <a:spcPts val="0"/>
              </a:spcAft>
              <a:buNone/>
              <a:defRPr b="0" i="0" sz="1400" u="none" cap="none" strike="noStrike">
                <a:solidFill>
                  <a:srgbClr val="D1EAEE"/>
                </a:solidFill>
                <a:latin typeface="Arial"/>
                <a:ea typeface="Arial"/>
                <a:cs typeface="Arial"/>
                <a:sym typeface="Arial"/>
              </a:defRPr>
            </a:lvl3pPr>
            <a:lvl4pPr indent="0" lvl="3" marL="0" marR="0" rtl="0" algn="l">
              <a:lnSpc>
                <a:spcPct val="100000"/>
              </a:lnSpc>
              <a:spcBef>
                <a:spcPts val="0"/>
              </a:spcBef>
              <a:spcAft>
                <a:spcPts val="0"/>
              </a:spcAft>
              <a:buNone/>
              <a:defRPr b="0" i="0" sz="1400" u="none" cap="none" strike="noStrike">
                <a:solidFill>
                  <a:srgbClr val="D1EAEE"/>
                </a:solidFill>
                <a:latin typeface="Arial"/>
                <a:ea typeface="Arial"/>
                <a:cs typeface="Arial"/>
                <a:sym typeface="Arial"/>
              </a:defRPr>
            </a:lvl4pPr>
            <a:lvl5pPr indent="0" lvl="4" marL="0" marR="0" rtl="0" algn="l">
              <a:lnSpc>
                <a:spcPct val="100000"/>
              </a:lnSpc>
              <a:spcBef>
                <a:spcPts val="0"/>
              </a:spcBef>
              <a:spcAft>
                <a:spcPts val="0"/>
              </a:spcAft>
              <a:buNone/>
              <a:defRPr b="0" i="0" sz="1400" u="none" cap="none" strike="noStrike">
                <a:solidFill>
                  <a:srgbClr val="D1EAEE"/>
                </a:solidFill>
                <a:latin typeface="Arial"/>
                <a:ea typeface="Arial"/>
                <a:cs typeface="Arial"/>
                <a:sym typeface="Arial"/>
              </a:defRPr>
            </a:lvl5pPr>
            <a:lvl6pPr indent="0" lvl="5" marL="0" marR="0" rtl="0" algn="l">
              <a:lnSpc>
                <a:spcPct val="100000"/>
              </a:lnSpc>
              <a:spcBef>
                <a:spcPts val="0"/>
              </a:spcBef>
              <a:spcAft>
                <a:spcPts val="0"/>
              </a:spcAft>
              <a:buNone/>
              <a:defRPr b="0" i="0" sz="1400" u="none" cap="none" strike="noStrike">
                <a:solidFill>
                  <a:srgbClr val="D1EAEE"/>
                </a:solidFill>
                <a:latin typeface="Arial"/>
                <a:ea typeface="Arial"/>
                <a:cs typeface="Arial"/>
                <a:sym typeface="Arial"/>
              </a:defRPr>
            </a:lvl6pPr>
            <a:lvl7pPr indent="0" lvl="6" marL="0" marR="0" rtl="0" algn="l">
              <a:lnSpc>
                <a:spcPct val="100000"/>
              </a:lnSpc>
              <a:spcBef>
                <a:spcPts val="0"/>
              </a:spcBef>
              <a:spcAft>
                <a:spcPts val="0"/>
              </a:spcAft>
              <a:buNone/>
              <a:defRPr b="0" i="0" sz="1400" u="none" cap="none" strike="noStrike">
                <a:solidFill>
                  <a:srgbClr val="D1EAEE"/>
                </a:solidFill>
                <a:latin typeface="Arial"/>
                <a:ea typeface="Arial"/>
                <a:cs typeface="Arial"/>
                <a:sym typeface="Arial"/>
              </a:defRPr>
            </a:lvl7pPr>
            <a:lvl8pPr indent="0" lvl="7" marL="0" marR="0" rtl="0" algn="l">
              <a:lnSpc>
                <a:spcPct val="100000"/>
              </a:lnSpc>
              <a:spcBef>
                <a:spcPts val="0"/>
              </a:spcBef>
              <a:spcAft>
                <a:spcPts val="0"/>
              </a:spcAft>
              <a:buNone/>
              <a:defRPr b="0" i="0" sz="1400" u="none" cap="none" strike="noStrike">
                <a:solidFill>
                  <a:srgbClr val="D1EAEE"/>
                </a:solidFill>
                <a:latin typeface="Arial"/>
                <a:ea typeface="Arial"/>
                <a:cs typeface="Arial"/>
                <a:sym typeface="Arial"/>
              </a:defRPr>
            </a:lvl8pPr>
            <a:lvl9pPr indent="0" lvl="8" marL="0" marR="0" rtl="0" algn="l">
              <a:lnSpc>
                <a:spcPct val="100000"/>
              </a:lnSpc>
              <a:spcBef>
                <a:spcPts val="0"/>
              </a:spcBef>
              <a:spcAft>
                <a:spcPts val="0"/>
              </a:spcAft>
              <a:buNone/>
              <a:defRPr b="0" i="0" sz="1400" u="none" cap="none" strike="noStrike">
                <a:solidFill>
                  <a:srgbClr val="D1EAEE"/>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blipFill>
          <a:blip r:embed="rId2">
            <a:alphaModFix/>
          </a:blip>
          <a:stretch>
            <a:fillRect/>
          </a:stretch>
        </a:blipFill>
      </p:bgPr>
    </p:bg>
    <p:spTree>
      <p:nvGrpSpPr>
        <p:cNvPr id="50" name="Shape 50"/>
        <p:cNvGrpSpPr/>
        <p:nvPr/>
      </p:nvGrpSpPr>
      <p:grpSpPr>
        <a:xfrm>
          <a:off x="0" y="0"/>
          <a:ext cx="0" cy="0"/>
          <a:chOff x="0" y="0"/>
          <a:chExt cx="0" cy="0"/>
        </a:xfrm>
      </p:grpSpPr>
      <p:sp>
        <p:nvSpPr>
          <p:cNvPr id="51" name="Google Shape;51;g196be58ac5a_0_1146"/>
          <p:cNvSpPr txBox="1"/>
          <p:nvPr>
            <p:ph type="title"/>
          </p:nvPr>
        </p:nvSpPr>
        <p:spPr>
          <a:xfrm>
            <a:off x="530352" y="987552"/>
            <a:ext cx="7772400" cy="1021800"/>
          </a:xfrm>
          <a:prstGeom prst="rect">
            <a:avLst/>
          </a:prstGeom>
          <a:noFill/>
          <a:ln>
            <a:noFill/>
          </a:ln>
        </p:spPr>
        <p:txBody>
          <a:bodyPr anchorCtr="0" anchor="t" bIns="91425" lIns="91425" spcFirstLastPara="1" rIns="91425" wrap="square" tIns="0">
            <a:noAutofit/>
          </a:bodyPr>
          <a:lstStyle>
            <a:lvl1pPr lvl="0" rtl="0" algn="ctr">
              <a:lnSpc>
                <a:spcPct val="100000"/>
              </a:lnSpc>
              <a:spcBef>
                <a:spcPts val="0"/>
              </a:spcBef>
              <a:spcAft>
                <a:spcPts val="0"/>
              </a:spcAft>
              <a:buSzPts val="4200"/>
              <a:buNone/>
              <a:defRPr b="1" sz="4200" cap="none">
                <a:solidFill>
                  <a:schemeClr val="lt1"/>
                </a:solidFill>
                <a:latin typeface="Arial"/>
                <a:ea typeface="Arial"/>
                <a:cs typeface="Arial"/>
                <a:sym typeface="Arial"/>
              </a:defRPr>
            </a:lvl1pPr>
            <a:lvl2pPr lvl="1" rtl="0" algn="l">
              <a:lnSpc>
                <a:spcPct val="100000"/>
              </a:lnSpc>
              <a:spcBef>
                <a:spcPts val="0"/>
              </a:spcBef>
              <a:spcAft>
                <a:spcPts val="0"/>
              </a:spcAft>
              <a:buSzPts val="4200"/>
              <a:buNone/>
              <a:defRPr/>
            </a:lvl2pPr>
            <a:lvl3pPr lvl="2" rtl="0" algn="l">
              <a:lnSpc>
                <a:spcPct val="100000"/>
              </a:lnSpc>
              <a:spcBef>
                <a:spcPts val="0"/>
              </a:spcBef>
              <a:spcAft>
                <a:spcPts val="0"/>
              </a:spcAft>
              <a:buSzPts val="4200"/>
              <a:buNone/>
              <a:defRPr/>
            </a:lvl3pPr>
            <a:lvl4pPr lvl="3" rtl="0" algn="l">
              <a:lnSpc>
                <a:spcPct val="100000"/>
              </a:lnSpc>
              <a:spcBef>
                <a:spcPts val="0"/>
              </a:spcBef>
              <a:spcAft>
                <a:spcPts val="0"/>
              </a:spcAft>
              <a:buSzPts val="4200"/>
              <a:buNone/>
              <a:defRPr/>
            </a:lvl4pPr>
            <a:lvl5pPr lvl="4" rtl="0" algn="l">
              <a:lnSpc>
                <a:spcPct val="100000"/>
              </a:lnSpc>
              <a:spcBef>
                <a:spcPts val="0"/>
              </a:spcBef>
              <a:spcAft>
                <a:spcPts val="0"/>
              </a:spcAft>
              <a:buSzPts val="4200"/>
              <a:buNone/>
              <a:defRPr/>
            </a:lvl5pPr>
            <a:lvl6pPr lvl="5" rtl="0" algn="l">
              <a:lnSpc>
                <a:spcPct val="100000"/>
              </a:lnSpc>
              <a:spcBef>
                <a:spcPts val="0"/>
              </a:spcBef>
              <a:spcAft>
                <a:spcPts val="0"/>
              </a:spcAft>
              <a:buSzPts val="4200"/>
              <a:buNone/>
              <a:defRPr/>
            </a:lvl6pPr>
            <a:lvl7pPr lvl="6" rtl="0" algn="l">
              <a:lnSpc>
                <a:spcPct val="100000"/>
              </a:lnSpc>
              <a:spcBef>
                <a:spcPts val="0"/>
              </a:spcBef>
              <a:spcAft>
                <a:spcPts val="0"/>
              </a:spcAft>
              <a:buSzPts val="4200"/>
              <a:buNone/>
              <a:defRPr/>
            </a:lvl7pPr>
            <a:lvl8pPr lvl="7" rtl="0" algn="l">
              <a:lnSpc>
                <a:spcPct val="100000"/>
              </a:lnSpc>
              <a:spcBef>
                <a:spcPts val="0"/>
              </a:spcBef>
              <a:spcAft>
                <a:spcPts val="0"/>
              </a:spcAft>
              <a:buSzPts val="4200"/>
              <a:buNone/>
              <a:defRPr/>
            </a:lvl8pPr>
            <a:lvl9pPr lvl="8" rtl="0" algn="l">
              <a:lnSpc>
                <a:spcPct val="100000"/>
              </a:lnSpc>
              <a:spcBef>
                <a:spcPts val="0"/>
              </a:spcBef>
              <a:spcAft>
                <a:spcPts val="0"/>
              </a:spcAft>
              <a:buSzPts val="4200"/>
              <a:buNone/>
              <a:defRPr/>
            </a:lvl9pPr>
          </a:lstStyle>
          <a:p/>
        </p:txBody>
      </p:sp>
      <p:sp>
        <p:nvSpPr>
          <p:cNvPr id="52" name="Google Shape;52;g196be58ac5a_0_1146"/>
          <p:cNvSpPr txBox="1"/>
          <p:nvPr>
            <p:ph idx="1" type="body"/>
          </p:nvPr>
        </p:nvSpPr>
        <p:spPr>
          <a:xfrm>
            <a:off x="530352" y="2028498"/>
            <a:ext cx="7772400" cy="1132200"/>
          </a:xfrm>
          <a:prstGeom prst="rect">
            <a:avLst/>
          </a:prstGeom>
          <a:noFill/>
          <a:ln>
            <a:noFill/>
          </a:ln>
        </p:spPr>
        <p:txBody>
          <a:bodyPr anchorCtr="0" anchor="t" bIns="91425" lIns="45700" spcFirstLastPara="1" rIns="45700" wrap="square" tIns="91425">
            <a:noAutofit/>
          </a:bodyPr>
          <a:lstStyle>
            <a:lvl1pPr indent="-228600" lvl="0" marL="457200" rtl="0" algn="ctr">
              <a:lnSpc>
                <a:spcPct val="115000"/>
              </a:lnSpc>
              <a:spcBef>
                <a:spcPts val="0"/>
              </a:spcBef>
              <a:spcAft>
                <a:spcPts val="0"/>
              </a:spcAft>
              <a:buSzPts val="3600"/>
              <a:buNone/>
              <a:defRPr sz="1800">
                <a:solidFill>
                  <a:srgbClr val="BFBFBF"/>
                </a:solidFill>
              </a:defRPr>
            </a:lvl1pPr>
            <a:lvl2pPr indent="-228600" lvl="1" marL="914400" rtl="0" algn="l">
              <a:lnSpc>
                <a:spcPct val="115000"/>
              </a:lnSpc>
              <a:spcBef>
                <a:spcPts val="1600"/>
              </a:spcBef>
              <a:spcAft>
                <a:spcPts val="0"/>
              </a:spcAft>
              <a:buSzPts val="1400"/>
              <a:buNone/>
              <a:defRPr sz="1350">
                <a:solidFill>
                  <a:schemeClr val="lt1"/>
                </a:solidFill>
              </a:defRPr>
            </a:lvl2pPr>
            <a:lvl3pPr indent="-228600" lvl="2" marL="1371600" rtl="0" algn="l">
              <a:lnSpc>
                <a:spcPct val="115000"/>
              </a:lnSpc>
              <a:spcBef>
                <a:spcPts val="1600"/>
              </a:spcBef>
              <a:spcAft>
                <a:spcPts val="0"/>
              </a:spcAft>
              <a:buSzPts val="1400"/>
              <a:buNone/>
              <a:defRPr sz="1200">
                <a:solidFill>
                  <a:schemeClr val="lt1"/>
                </a:solidFill>
              </a:defRPr>
            </a:lvl3pPr>
            <a:lvl4pPr indent="-228600" lvl="3" marL="1828800" rtl="0" algn="l">
              <a:lnSpc>
                <a:spcPct val="115000"/>
              </a:lnSpc>
              <a:spcBef>
                <a:spcPts val="1600"/>
              </a:spcBef>
              <a:spcAft>
                <a:spcPts val="0"/>
              </a:spcAft>
              <a:buSzPts val="1400"/>
              <a:buNone/>
              <a:defRPr sz="1050">
                <a:solidFill>
                  <a:schemeClr val="lt1"/>
                </a:solidFill>
              </a:defRPr>
            </a:lvl4pPr>
            <a:lvl5pPr indent="-228600" lvl="4" marL="2286000" rtl="0" algn="l">
              <a:lnSpc>
                <a:spcPct val="115000"/>
              </a:lnSpc>
              <a:spcBef>
                <a:spcPts val="1600"/>
              </a:spcBef>
              <a:spcAft>
                <a:spcPts val="0"/>
              </a:spcAft>
              <a:buSzPts val="1400"/>
              <a:buNone/>
              <a:defRPr sz="1050">
                <a:solidFill>
                  <a:schemeClr val="lt1"/>
                </a:solidFill>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
        <p:nvSpPr>
          <p:cNvPr id="53" name="Google Shape;53;g196be58ac5a_0_1146"/>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4" name="Google Shape;54;g196be58ac5a_0_1146"/>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5" name="Google Shape;55;g196be58ac5a_0_1146"/>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None/>
              <a:defRPr b="0" i="0" sz="1400" u="none" cap="none" strike="noStrike">
                <a:solidFill>
                  <a:srgbClr val="D1EAEE"/>
                </a:solidFill>
                <a:latin typeface="Arial"/>
                <a:ea typeface="Arial"/>
                <a:cs typeface="Arial"/>
                <a:sym typeface="Arial"/>
              </a:defRPr>
            </a:lvl1pPr>
            <a:lvl2pPr indent="0" lvl="1" marL="0" marR="0" rtl="0" algn="l">
              <a:lnSpc>
                <a:spcPct val="100000"/>
              </a:lnSpc>
              <a:spcBef>
                <a:spcPts val="0"/>
              </a:spcBef>
              <a:spcAft>
                <a:spcPts val="0"/>
              </a:spcAft>
              <a:buNone/>
              <a:defRPr b="0" i="0" sz="1400" u="none" cap="none" strike="noStrike">
                <a:solidFill>
                  <a:srgbClr val="D1EAEE"/>
                </a:solidFill>
                <a:latin typeface="Arial"/>
                <a:ea typeface="Arial"/>
                <a:cs typeface="Arial"/>
                <a:sym typeface="Arial"/>
              </a:defRPr>
            </a:lvl2pPr>
            <a:lvl3pPr indent="0" lvl="2" marL="0" marR="0" rtl="0" algn="l">
              <a:lnSpc>
                <a:spcPct val="100000"/>
              </a:lnSpc>
              <a:spcBef>
                <a:spcPts val="0"/>
              </a:spcBef>
              <a:spcAft>
                <a:spcPts val="0"/>
              </a:spcAft>
              <a:buNone/>
              <a:defRPr b="0" i="0" sz="1400" u="none" cap="none" strike="noStrike">
                <a:solidFill>
                  <a:srgbClr val="D1EAEE"/>
                </a:solidFill>
                <a:latin typeface="Arial"/>
                <a:ea typeface="Arial"/>
                <a:cs typeface="Arial"/>
                <a:sym typeface="Arial"/>
              </a:defRPr>
            </a:lvl3pPr>
            <a:lvl4pPr indent="0" lvl="3" marL="0" marR="0" rtl="0" algn="l">
              <a:lnSpc>
                <a:spcPct val="100000"/>
              </a:lnSpc>
              <a:spcBef>
                <a:spcPts val="0"/>
              </a:spcBef>
              <a:spcAft>
                <a:spcPts val="0"/>
              </a:spcAft>
              <a:buNone/>
              <a:defRPr b="0" i="0" sz="1400" u="none" cap="none" strike="noStrike">
                <a:solidFill>
                  <a:srgbClr val="D1EAEE"/>
                </a:solidFill>
                <a:latin typeface="Arial"/>
                <a:ea typeface="Arial"/>
                <a:cs typeface="Arial"/>
                <a:sym typeface="Arial"/>
              </a:defRPr>
            </a:lvl4pPr>
            <a:lvl5pPr indent="0" lvl="4" marL="0" marR="0" rtl="0" algn="l">
              <a:lnSpc>
                <a:spcPct val="100000"/>
              </a:lnSpc>
              <a:spcBef>
                <a:spcPts val="0"/>
              </a:spcBef>
              <a:spcAft>
                <a:spcPts val="0"/>
              </a:spcAft>
              <a:buNone/>
              <a:defRPr b="0" i="0" sz="1400" u="none" cap="none" strike="noStrike">
                <a:solidFill>
                  <a:srgbClr val="D1EAEE"/>
                </a:solidFill>
                <a:latin typeface="Arial"/>
                <a:ea typeface="Arial"/>
                <a:cs typeface="Arial"/>
                <a:sym typeface="Arial"/>
              </a:defRPr>
            </a:lvl5pPr>
            <a:lvl6pPr indent="0" lvl="5" marL="0" marR="0" rtl="0" algn="l">
              <a:lnSpc>
                <a:spcPct val="100000"/>
              </a:lnSpc>
              <a:spcBef>
                <a:spcPts val="0"/>
              </a:spcBef>
              <a:spcAft>
                <a:spcPts val="0"/>
              </a:spcAft>
              <a:buNone/>
              <a:defRPr b="0" i="0" sz="1400" u="none" cap="none" strike="noStrike">
                <a:solidFill>
                  <a:srgbClr val="D1EAEE"/>
                </a:solidFill>
                <a:latin typeface="Arial"/>
                <a:ea typeface="Arial"/>
                <a:cs typeface="Arial"/>
                <a:sym typeface="Arial"/>
              </a:defRPr>
            </a:lvl6pPr>
            <a:lvl7pPr indent="0" lvl="6" marL="0" marR="0" rtl="0" algn="l">
              <a:lnSpc>
                <a:spcPct val="100000"/>
              </a:lnSpc>
              <a:spcBef>
                <a:spcPts val="0"/>
              </a:spcBef>
              <a:spcAft>
                <a:spcPts val="0"/>
              </a:spcAft>
              <a:buNone/>
              <a:defRPr b="0" i="0" sz="1400" u="none" cap="none" strike="noStrike">
                <a:solidFill>
                  <a:srgbClr val="D1EAEE"/>
                </a:solidFill>
                <a:latin typeface="Arial"/>
                <a:ea typeface="Arial"/>
                <a:cs typeface="Arial"/>
                <a:sym typeface="Arial"/>
              </a:defRPr>
            </a:lvl7pPr>
            <a:lvl8pPr indent="0" lvl="7" marL="0" marR="0" rtl="0" algn="l">
              <a:lnSpc>
                <a:spcPct val="100000"/>
              </a:lnSpc>
              <a:spcBef>
                <a:spcPts val="0"/>
              </a:spcBef>
              <a:spcAft>
                <a:spcPts val="0"/>
              </a:spcAft>
              <a:buNone/>
              <a:defRPr b="0" i="0" sz="1400" u="none" cap="none" strike="noStrike">
                <a:solidFill>
                  <a:srgbClr val="D1EAEE"/>
                </a:solidFill>
                <a:latin typeface="Arial"/>
                <a:ea typeface="Arial"/>
                <a:cs typeface="Arial"/>
                <a:sym typeface="Arial"/>
              </a:defRPr>
            </a:lvl8pPr>
            <a:lvl9pPr indent="0" lvl="8" marL="0" marR="0" rtl="0" algn="l">
              <a:lnSpc>
                <a:spcPct val="100000"/>
              </a:lnSpc>
              <a:spcBef>
                <a:spcPts val="0"/>
              </a:spcBef>
              <a:spcAft>
                <a:spcPts val="0"/>
              </a:spcAft>
              <a:buNone/>
              <a:defRPr b="0" i="0" sz="1400" u="none" cap="none" strike="noStrike">
                <a:solidFill>
                  <a:srgbClr val="D1EAEE"/>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gif"/><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slideLayout" Target="../slideLayouts/slideLayout1.xml"/><Relationship Id="rId11" Type="http://schemas.openxmlformats.org/officeDocument/2006/relationships/theme" Target="../theme/theme1.xml"/><Relationship Id="rId10" Type="http://schemas.openxmlformats.org/officeDocument/2006/relationships/slideLayout" Target="../slideLayouts/slideLayout7.xml"/><Relationship Id="rId9" Type="http://schemas.openxmlformats.org/officeDocument/2006/relationships/slideLayout" Target="../slideLayouts/slideLayout6.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gif"/><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slideLayout" Target="../slideLayouts/slideLayout8.xml"/><Relationship Id="rId5" Type="http://schemas.openxmlformats.org/officeDocument/2006/relationships/slideLayout" Target="../slideLayouts/slideLayout9.xml"/><Relationship Id="rId6"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17.xml"/><Relationship Id="rId10" Type="http://schemas.openxmlformats.org/officeDocument/2006/relationships/slideLayout" Target="../slideLayouts/slideLayout16.xml"/><Relationship Id="rId13" Type="http://schemas.openxmlformats.org/officeDocument/2006/relationships/theme" Target="../theme/theme5.xml"/><Relationship Id="rId12" Type="http://schemas.openxmlformats.org/officeDocument/2006/relationships/slideLayout" Target="../slideLayouts/slideLayout18.xml"/><Relationship Id="rId1" Type="http://schemas.openxmlformats.org/officeDocument/2006/relationships/image" Target="../media/image1.gif"/><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slideLayout" Target="../slideLayouts/slideLayout10.xml"/><Relationship Id="rId9" Type="http://schemas.openxmlformats.org/officeDocument/2006/relationships/slideLayout" Target="../slideLayouts/slideLayout15.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29.xml"/><Relationship Id="rId10" Type="http://schemas.openxmlformats.org/officeDocument/2006/relationships/slideLayout" Target="../slideLayouts/slideLayout28.xml"/><Relationship Id="rId12" Type="http://schemas.openxmlformats.org/officeDocument/2006/relationships/theme" Target="../theme/theme3.xml"/><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9" Type="http://schemas.openxmlformats.org/officeDocument/2006/relationships/slideLayout" Target="../slideLayouts/slideLayout27.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each-day">
    <p:bg>
      <p:bgPr>
        <a:solidFill>
          <a:schemeClr val="lt1"/>
        </a:solidFill>
      </p:bgPr>
    </p:bg>
    <p:spTree>
      <p:nvGrpSpPr>
        <p:cNvPr id="5" name="Shape 5"/>
        <p:cNvGrpSpPr/>
        <p:nvPr/>
      </p:nvGrpSpPr>
      <p:grpSpPr>
        <a:xfrm>
          <a:off x="0" y="0"/>
          <a:ext cx="0" cy="0"/>
          <a:chOff x="0" y="0"/>
          <a:chExt cx="0" cy="0"/>
        </a:xfrm>
      </p:grpSpPr>
      <p:sp>
        <p:nvSpPr>
          <p:cNvPr id="6" name="Google Shape;6;p144"/>
          <p:cNvSpPr txBox="1"/>
          <p:nvPr>
            <p:ph type="title"/>
          </p:nvPr>
        </p:nvSpPr>
        <p:spPr>
          <a:xfrm>
            <a:off x="987850" y="261000"/>
            <a:ext cx="6890400" cy="801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4200"/>
              <a:buFont typeface="Shadows Into Light"/>
              <a:buNone/>
              <a:defRPr b="1" i="0" sz="4200" u="none" cap="none" strike="noStrike">
                <a:solidFill>
                  <a:srgbClr val="000000"/>
                </a:solidFill>
                <a:latin typeface="Shadows Into Light"/>
                <a:ea typeface="Shadows Into Light"/>
                <a:cs typeface="Shadows Into Light"/>
                <a:sym typeface="Shadows Into Light"/>
              </a:defRPr>
            </a:lvl1pPr>
            <a:lvl2pPr lvl="1" marR="0" rtl="0" algn="l">
              <a:lnSpc>
                <a:spcPct val="100000"/>
              </a:lnSpc>
              <a:spcBef>
                <a:spcPts val="0"/>
              </a:spcBef>
              <a:spcAft>
                <a:spcPts val="0"/>
              </a:spcAft>
              <a:buClr>
                <a:srgbClr val="FFFFFF"/>
              </a:buClr>
              <a:buSzPts val="4200"/>
              <a:buFont typeface="Shadows Into Light"/>
              <a:buNone/>
              <a:defRPr b="1" i="0" sz="4200" u="none" cap="none" strike="noStrike">
                <a:solidFill>
                  <a:srgbClr val="FFFFFF"/>
                </a:solidFill>
                <a:latin typeface="Shadows Into Light"/>
                <a:ea typeface="Shadows Into Light"/>
                <a:cs typeface="Shadows Into Light"/>
                <a:sym typeface="Shadows Into Light"/>
              </a:defRPr>
            </a:lvl2pPr>
            <a:lvl3pPr lvl="2" marR="0" rtl="0" algn="l">
              <a:lnSpc>
                <a:spcPct val="100000"/>
              </a:lnSpc>
              <a:spcBef>
                <a:spcPts val="0"/>
              </a:spcBef>
              <a:spcAft>
                <a:spcPts val="0"/>
              </a:spcAft>
              <a:buClr>
                <a:srgbClr val="FFFFFF"/>
              </a:buClr>
              <a:buSzPts val="4200"/>
              <a:buFont typeface="Shadows Into Light"/>
              <a:buNone/>
              <a:defRPr b="1" i="0" sz="4200" u="none" cap="none" strike="noStrike">
                <a:solidFill>
                  <a:srgbClr val="FFFFFF"/>
                </a:solidFill>
                <a:latin typeface="Shadows Into Light"/>
                <a:ea typeface="Shadows Into Light"/>
                <a:cs typeface="Shadows Into Light"/>
                <a:sym typeface="Shadows Into Light"/>
              </a:defRPr>
            </a:lvl3pPr>
            <a:lvl4pPr lvl="3" marR="0" rtl="0" algn="l">
              <a:lnSpc>
                <a:spcPct val="100000"/>
              </a:lnSpc>
              <a:spcBef>
                <a:spcPts val="0"/>
              </a:spcBef>
              <a:spcAft>
                <a:spcPts val="0"/>
              </a:spcAft>
              <a:buClr>
                <a:srgbClr val="FFFFFF"/>
              </a:buClr>
              <a:buSzPts val="4200"/>
              <a:buFont typeface="Shadows Into Light"/>
              <a:buNone/>
              <a:defRPr b="1" i="0" sz="4200" u="none" cap="none" strike="noStrike">
                <a:solidFill>
                  <a:srgbClr val="FFFFFF"/>
                </a:solidFill>
                <a:latin typeface="Shadows Into Light"/>
                <a:ea typeface="Shadows Into Light"/>
                <a:cs typeface="Shadows Into Light"/>
                <a:sym typeface="Shadows Into Light"/>
              </a:defRPr>
            </a:lvl4pPr>
            <a:lvl5pPr lvl="4" marR="0" rtl="0" algn="l">
              <a:lnSpc>
                <a:spcPct val="100000"/>
              </a:lnSpc>
              <a:spcBef>
                <a:spcPts val="0"/>
              </a:spcBef>
              <a:spcAft>
                <a:spcPts val="0"/>
              </a:spcAft>
              <a:buClr>
                <a:srgbClr val="FFFFFF"/>
              </a:buClr>
              <a:buSzPts val="4200"/>
              <a:buFont typeface="Shadows Into Light"/>
              <a:buNone/>
              <a:defRPr b="1" i="0" sz="4200" u="none" cap="none" strike="noStrike">
                <a:solidFill>
                  <a:srgbClr val="FFFFFF"/>
                </a:solidFill>
                <a:latin typeface="Shadows Into Light"/>
                <a:ea typeface="Shadows Into Light"/>
                <a:cs typeface="Shadows Into Light"/>
                <a:sym typeface="Shadows Into Light"/>
              </a:defRPr>
            </a:lvl5pPr>
            <a:lvl6pPr lvl="5" marR="0" rtl="0" algn="l">
              <a:lnSpc>
                <a:spcPct val="100000"/>
              </a:lnSpc>
              <a:spcBef>
                <a:spcPts val="0"/>
              </a:spcBef>
              <a:spcAft>
                <a:spcPts val="0"/>
              </a:spcAft>
              <a:buClr>
                <a:srgbClr val="FFFFFF"/>
              </a:buClr>
              <a:buSzPts val="4200"/>
              <a:buFont typeface="Shadows Into Light"/>
              <a:buNone/>
              <a:defRPr b="1" i="0" sz="4200" u="none" cap="none" strike="noStrike">
                <a:solidFill>
                  <a:srgbClr val="FFFFFF"/>
                </a:solidFill>
                <a:latin typeface="Shadows Into Light"/>
                <a:ea typeface="Shadows Into Light"/>
                <a:cs typeface="Shadows Into Light"/>
                <a:sym typeface="Shadows Into Light"/>
              </a:defRPr>
            </a:lvl6pPr>
            <a:lvl7pPr lvl="6" marR="0" rtl="0" algn="l">
              <a:lnSpc>
                <a:spcPct val="100000"/>
              </a:lnSpc>
              <a:spcBef>
                <a:spcPts val="0"/>
              </a:spcBef>
              <a:spcAft>
                <a:spcPts val="0"/>
              </a:spcAft>
              <a:buClr>
                <a:srgbClr val="FFFFFF"/>
              </a:buClr>
              <a:buSzPts val="4200"/>
              <a:buFont typeface="Shadows Into Light"/>
              <a:buNone/>
              <a:defRPr b="1" i="0" sz="4200" u="none" cap="none" strike="noStrike">
                <a:solidFill>
                  <a:srgbClr val="FFFFFF"/>
                </a:solidFill>
                <a:latin typeface="Shadows Into Light"/>
                <a:ea typeface="Shadows Into Light"/>
                <a:cs typeface="Shadows Into Light"/>
                <a:sym typeface="Shadows Into Light"/>
              </a:defRPr>
            </a:lvl7pPr>
            <a:lvl8pPr lvl="7" marR="0" rtl="0" algn="l">
              <a:lnSpc>
                <a:spcPct val="100000"/>
              </a:lnSpc>
              <a:spcBef>
                <a:spcPts val="0"/>
              </a:spcBef>
              <a:spcAft>
                <a:spcPts val="0"/>
              </a:spcAft>
              <a:buClr>
                <a:srgbClr val="FFFFFF"/>
              </a:buClr>
              <a:buSzPts val="4200"/>
              <a:buFont typeface="Shadows Into Light"/>
              <a:buNone/>
              <a:defRPr b="1" i="0" sz="4200" u="none" cap="none" strike="noStrike">
                <a:solidFill>
                  <a:srgbClr val="FFFFFF"/>
                </a:solidFill>
                <a:latin typeface="Shadows Into Light"/>
                <a:ea typeface="Shadows Into Light"/>
                <a:cs typeface="Shadows Into Light"/>
                <a:sym typeface="Shadows Into Light"/>
              </a:defRPr>
            </a:lvl8pPr>
            <a:lvl9pPr lvl="8" marR="0" rtl="0" algn="l">
              <a:lnSpc>
                <a:spcPct val="100000"/>
              </a:lnSpc>
              <a:spcBef>
                <a:spcPts val="0"/>
              </a:spcBef>
              <a:spcAft>
                <a:spcPts val="0"/>
              </a:spcAft>
              <a:buClr>
                <a:srgbClr val="FFFFFF"/>
              </a:buClr>
              <a:buSzPts val="4200"/>
              <a:buFont typeface="Shadows Into Light"/>
              <a:buNone/>
              <a:defRPr b="1" i="0" sz="4200" u="none" cap="none" strike="noStrike">
                <a:solidFill>
                  <a:srgbClr val="FFFFFF"/>
                </a:solidFill>
                <a:latin typeface="Shadows Into Light"/>
                <a:ea typeface="Shadows Into Light"/>
                <a:cs typeface="Shadows Into Light"/>
                <a:sym typeface="Shadows Into Light"/>
              </a:defRPr>
            </a:lvl9pPr>
          </a:lstStyle>
          <a:p/>
        </p:txBody>
      </p:sp>
      <p:pic>
        <p:nvPicPr>
          <p:cNvPr id="7" name="Google Shape;7;p144"/>
          <p:cNvPicPr preferRelativeResize="0"/>
          <p:nvPr/>
        </p:nvPicPr>
        <p:blipFill rotWithShape="1">
          <a:blip r:embed="rId1">
            <a:alphaModFix/>
          </a:blip>
          <a:srcRect b="16313" l="34567" r="32306" t="18555"/>
          <a:stretch/>
        </p:blipFill>
        <p:spPr>
          <a:xfrm>
            <a:off x="90725" y="0"/>
            <a:ext cx="897128" cy="1323026"/>
          </a:xfrm>
          <a:prstGeom prst="rect">
            <a:avLst/>
          </a:prstGeom>
          <a:noFill/>
          <a:ln>
            <a:noFill/>
          </a:ln>
        </p:spPr>
      </p:pic>
      <p:pic>
        <p:nvPicPr>
          <p:cNvPr id="8" name="Google Shape;8;p144"/>
          <p:cNvPicPr preferRelativeResize="0"/>
          <p:nvPr/>
        </p:nvPicPr>
        <p:blipFill rotWithShape="1">
          <a:blip r:embed="rId2">
            <a:alphaModFix/>
          </a:blip>
          <a:srcRect b="0" l="0" r="0" t="0"/>
          <a:stretch/>
        </p:blipFill>
        <p:spPr>
          <a:xfrm>
            <a:off x="0" y="1254475"/>
            <a:ext cx="9143999" cy="3889025"/>
          </a:xfrm>
          <a:prstGeom prst="rect">
            <a:avLst/>
          </a:prstGeom>
          <a:noFill/>
          <a:ln>
            <a:noFill/>
          </a:ln>
        </p:spPr>
      </p:pic>
      <p:sp>
        <p:nvSpPr>
          <p:cNvPr id="9" name="Google Shape;9;p144"/>
          <p:cNvSpPr txBox="1"/>
          <p:nvPr>
            <p:ph idx="1" type="body"/>
          </p:nvPr>
        </p:nvSpPr>
        <p:spPr>
          <a:xfrm>
            <a:off x="311700" y="1495975"/>
            <a:ext cx="8520600" cy="3284400"/>
          </a:xfrm>
          <a:prstGeom prst="rect">
            <a:avLst/>
          </a:prstGeom>
          <a:noFill/>
          <a:ln>
            <a:noFill/>
          </a:ln>
        </p:spPr>
        <p:txBody>
          <a:bodyPr anchorCtr="0" anchor="t" bIns="91425" lIns="91425" spcFirstLastPara="1" rIns="91425" wrap="square" tIns="91425">
            <a:noAutofit/>
          </a:bodyPr>
          <a:lstStyle>
            <a:lvl1pPr indent="-457200" lvl="0" marL="457200" marR="0" rtl="0" algn="l">
              <a:lnSpc>
                <a:spcPct val="115000"/>
              </a:lnSpc>
              <a:spcBef>
                <a:spcPts val="0"/>
              </a:spcBef>
              <a:spcAft>
                <a:spcPts val="0"/>
              </a:spcAft>
              <a:buClr>
                <a:srgbClr val="FFFFFF"/>
              </a:buClr>
              <a:buSzPts val="3600"/>
              <a:buFont typeface="Shadows Into Light"/>
              <a:buChar char="●"/>
              <a:defRPr b="0" i="0" sz="3600" u="none" cap="none" strike="noStrike">
                <a:solidFill>
                  <a:srgbClr val="FFFFFF"/>
                </a:solidFill>
                <a:latin typeface="Shadows Into Light"/>
                <a:ea typeface="Shadows Into Light"/>
                <a:cs typeface="Shadows Into Light"/>
                <a:sym typeface="Shadows Into Light"/>
              </a:defRPr>
            </a:lvl1pPr>
            <a:lvl2pPr indent="-317500" lvl="1" marL="914400" marR="0" rtl="0" algn="l">
              <a:lnSpc>
                <a:spcPct val="115000"/>
              </a:lnSpc>
              <a:spcBef>
                <a:spcPts val="1600"/>
              </a:spcBef>
              <a:spcAft>
                <a:spcPts val="0"/>
              </a:spcAft>
              <a:buClr>
                <a:srgbClr val="FFFFFF"/>
              </a:buClr>
              <a:buSzPts val="1400"/>
              <a:buFont typeface="Shadows Into Light"/>
              <a:buChar char="○"/>
              <a:defRPr b="0" i="0" sz="3000" u="none" cap="none" strike="noStrike">
                <a:solidFill>
                  <a:srgbClr val="FFFFFF"/>
                </a:solidFill>
                <a:latin typeface="Shadows Into Light"/>
                <a:ea typeface="Shadows Into Light"/>
                <a:cs typeface="Shadows Into Light"/>
                <a:sym typeface="Shadows Into Light"/>
              </a:defRPr>
            </a:lvl2pPr>
            <a:lvl3pPr indent="-317500" lvl="2" marL="1371600" marR="0" rtl="0" algn="l">
              <a:lnSpc>
                <a:spcPct val="115000"/>
              </a:lnSpc>
              <a:spcBef>
                <a:spcPts val="1600"/>
              </a:spcBef>
              <a:spcAft>
                <a:spcPts val="0"/>
              </a:spcAft>
              <a:buClr>
                <a:srgbClr val="FFFFFF"/>
              </a:buClr>
              <a:buSzPts val="1400"/>
              <a:buFont typeface="Shadows Into Light"/>
              <a:buChar char="■"/>
              <a:defRPr b="0" i="0" sz="1400" u="none" cap="none" strike="noStrike">
                <a:solidFill>
                  <a:srgbClr val="FFFFFF"/>
                </a:solidFill>
                <a:latin typeface="Shadows Into Light"/>
                <a:ea typeface="Shadows Into Light"/>
                <a:cs typeface="Shadows Into Light"/>
                <a:sym typeface="Shadows Into Light"/>
              </a:defRPr>
            </a:lvl3pPr>
            <a:lvl4pPr indent="-317500" lvl="3" marL="1828800" marR="0" rtl="0" algn="l">
              <a:lnSpc>
                <a:spcPct val="115000"/>
              </a:lnSpc>
              <a:spcBef>
                <a:spcPts val="1600"/>
              </a:spcBef>
              <a:spcAft>
                <a:spcPts val="0"/>
              </a:spcAft>
              <a:buClr>
                <a:srgbClr val="FFFFFF"/>
              </a:buClr>
              <a:buSzPts val="1400"/>
              <a:buFont typeface="Shadows Into Light"/>
              <a:buChar char="●"/>
              <a:defRPr b="0" i="0" sz="1400" u="none" cap="none" strike="noStrike">
                <a:solidFill>
                  <a:srgbClr val="FFFFFF"/>
                </a:solidFill>
                <a:latin typeface="Shadows Into Light"/>
                <a:ea typeface="Shadows Into Light"/>
                <a:cs typeface="Shadows Into Light"/>
                <a:sym typeface="Shadows Into Light"/>
              </a:defRPr>
            </a:lvl4pPr>
            <a:lvl5pPr indent="-317500" lvl="4" marL="2286000" marR="0" rtl="0" algn="l">
              <a:lnSpc>
                <a:spcPct val="115000"/>
              </a:lnSpc>
              <a:spcBef>
                <a:spcPts val="1600"/>
              </a:spcBef>
              <a:spcAft>
                <a:spcPts val="0"/>
              </a:spcAft>
              <a:buClr>
                <a:srgbClr val="FFFFFF"/>
              </a:buClr>
              <a:buSzPts val="1400"/>
              <a:buFont typeface="Shadows Into Light"/>
              <a:buChar char="○"/>
              <a:defRPr b="0" i="0" sz="1400" u="none" cap="none" strike="noStrike">
                <a:solidFill>
                  <a:srgbClr val="FFFFFF"/>
                </a:solidFill>
                <a:latin typeface="Shadows Into Light"/>
                <a:ea typeface="Shadows Into Light"/>
                <a:cs typeface="Shadows Into Light"/>
                <a:sym typeface="Shadows Into Light"/>
              </a:defRPr>
            </a:lvl5pPr>
            <a:lvl6pPr indent="-317500" lvl="5" marL="2743200" marR="0" rtl="0" algn="l">
              <a:lnSpc>
                <a:spcPct val="115000"/>
              </a:lnSpc>
              <a:spcBef>
                <a:spcPts val="1600"/>
              </a:spcBef>
              <a:spcAft>
                <a:spcPts val="0"/>
              </a:spcAft>
              <a:buClr>
                <a:srgbClr val="FFFFFF"/>
              </a:buClr>
              <a:buSzPts val="1400"/>
              <a:buFont typeface="Shadows Into Light"/>
              <a:buChar char="■"/>
              <a:defRPr b="0" i="0" sz="1400" u="none" cap="none" strike="noStrike">
                <a:solidFill>
                  <a:srgbClr val="FFFFFF"/>
                </a:solidFill>
                <a:latin typeface="Shadows Into Light"/>
                <a:ea typeface="Shadows Into Light"/>
                <a:cs typeface="Shadows Into Light"/>
                <a:sym typeface="Shadows Into Light"/>
              </a:defRPr>
            </a:lvl6pPr>
            <a:lvl7pPr indent="-317500" lvl="6" marL="3200400" marR="0" rtl="0" algn="l">
              <a:lnSpc>
                <a:spcPct val="115000"/>
              </a:lnSpc>
              <a:spcBef>
                <a:spcPts val="1600"/>
              </a:spcBef>
              <a:spcAft>
                <a:spcPts val="0"/>
              </a:spcAft>
              <a:buClr>
                <a:srgbClr val="FFFFFF"/>
              </a:buClr>
              <a:buSzPts val="1400"/>
              <a:buFont typeface="Shadows Into Light"/>
              <a:buChar char="●"/>
              <a:defRPr b="0" i="0" sz="1400" u="none" cap="none" strike="noStrike">
                <a:solidFill>
                  <a:srgbClr val="FFFFFF"/>
                </a:solidFill>
                <a:latin typeface="Shadows Into Light"/>
                <a:ea typeface="Shadows Into Light"/>
                <a:cs typeface="Shadows Into Light"/>
                <a:sym typeface="Shadows Into Light"/>
              </a:defRPr>
            </a:lvl7pPr>
            <a:lvl8pPr indent="-317500" lvl="7" marL="3657600" marR="0" rtl="0" algn="l">
              <a:lnSpc>
                <a:spcPct val="115000"/>
              </a:lnSpc>
              <a:spcBef>
                <a:spcPts val="1600"/>
              </a:spcBef>
              <a:spcAft>
                <a:spcPts val="0"/>
              </a:spcAft>
              <a:buClr>
                <a:srgbClr val="FFFFFF"/>
              </a:buClr>
              <a:buSzPts val="1400"/>
              <a:buFont typeface="Shadows Into Light"/>
              <a:buChar char="○"/>
              <a:defRPr b="0" i="0" sz="1400" u="none" cap="none" strike="noStrike">
                <a:solidFill>
                  <a:srgbClr val="FFFFFF"/>
                </a:solidFill>
                <a:latin typeface="Shadows Into Light"/>
                <a:ea typeface="Shadows Into Light"/>
                <a:cs typeface="Shadows Into Light"/>
                <a:sym typeface="Shadows Into Light"/>
              </a:defRPr>
            </a:lvl8pPr>
            <a:lvl9pPr indent="-317500" lvl="8" marL="4114800" marR="0" rtl="0" algn="l">
              <a:lnSpc>
                <a:spcPct val="115000"/>
              </a:lnSpc>
              <a:spcBef>
                <a:spcPts val="1600"/>
              </a:spcBef>
              <a:spcAft>
                <a:spcPts val="1600"/>
              </a:spcAft>
              <a:buClr>
                <a:srgbClr val="FFFFFF"/>
              </a:buClr>
              <a:buSzPts val="1400"/>
              <a:buFont typeface="Shadows Into Light"/>
              <a:buChar char="■"/>
              <a:defRPr b="0" i="0" sz="1400" u="none" cap="none" strike="noStrike">
                <a:solidFill>
                  <a:srgbClr val="FFFFFF"/>
                </a:solidFill>
                <a:latin typeface="Shadows Into Light"/>
                <a:ea typeface="Shadows Into Light"/>
                <a:cs typeface="Shadows Into Light"/>
                <a:sym typeface="Shadows Into Light"/>
              </a:defRPr>
            </a:lvl9pPr>
          </a:lstStyle>
          <a:p/>
        </p:txBody>
      </p:sp>
      <p:pic>
        <p:nvPicPr>
          <p:cNvPr id="10" name="Google Shape;10;p144"/>
          <p:cNvPicPr preferRelativeResize="0"/>
          <p:nvPr/>
        </p:nvPicPr>
        <p:blipFill rotWithShape="1">
          <a:blip r:embed="rId3">
            <a:alphaModFix/>
          </a:blip>
          <a:srcRect b="0" l="0" r="0" t="0"/>
          <a:stretch/>
        </p:blipFill>
        <p:spPr>
          <a:xfrm>
            <a:off x="7878250" y="0"/>
            <a:ext cx="1265749" cy="116085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 id="2147483655"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each-day">
    <p:bg>
      <p:bgPr>
        <a:solidFill>
          <a:schemeClr val="lt1"/>
        </a:solidFill>
      </p:bgPr>
    </p:bg>
    <p:spTree>
      <p:nvGrpSpPr>
        <p:cNvPr id="38" name="Shape 38"/>
        <p:cNvGrpSpPr/>
        <p:nvPr/>
      </p:nvGrpSpPr>
      <p:grpSpPr>
        <a:xfrm>
          <a:off x="0" y="0"/>
          <a:ext cx="0" cy="0"/>
          <a:chOff x="0" y="0"/>
          <a:chExt cx="0" cy="0"/>
        </a:xfrm>
      </p:grpSpPr>
      <p:sp>
        <p:nvSpPr>
          <p:cNvPr id="39" name="Google Shape;39;g196be58ac5a_0_1134"/>
          <p:cNvSpPr txBox="1"/>
          <p:nvPr>
            <p:ph type="title"/>
          </p:nvPr>
        </p:nvSpPr>
        <p:spPr>
          <a:xfrm>
            <a:off x="987850" y="261000"/>
            <a:ext cx="6890400" cy="801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4200"/>
              <a:buFont typeface="Shadows Into Light"/>
              <a:buNone/>
              <a:defRPr b="1" i="0" sz="4200" u="none" cap="none" strike="noStrike">
                <a:solidFill>
                  <a:srgbClr val="000000"/>
                </a:solidFill>
                <a:latin typeface="Shadows Into Light"/>
                <a:ea typeface="Shadows Into Light"/>
                <a:cs typeface="Shadows Into Light"/>
                <a:sym typeface="Shadows Into Light"/>
              </a:defRPr>
            </a:lvl1pPr>
            <a:lvl2pPr lvl="1" marR="0" rtl="0" algn="l">
              <a:lnSpc>
                <a:spcPct val="100000"/>
              </a:lnSpc>
              <a:spcBef>
                <a:spcPts val="0"/>
              </a:spcBef>
              <a:spcAft>
                <a:spcPts val="0"/>
              </a:spcAft>
              <a:buClr>
                <a:srgbClr val="FFFFFF"/>
              </a:buClr>
              <a:buSzPts val="4200"/>
              <a:buFont typeface="Shadows Into Light"/>
              <a:buNone/>
              <a:defRPr b="1" i="0" sz="4200" u="none" cap="none" strike="noStrike">
                <a:solidFill>
                  <a:srgbClr val="FFFFFF"/>
                </a:solidFill>
                <a:latin typeface="Shadows Into Light"/>
                <a:ea typeface="Shadows Into Light"/>
                <a:cs typeface="Shadows Into Light"/>
                <a:sym typeface="Shadows Into Light"/>
              </a:defRPr>
            </a:lvl2pPr>
            <a:lvl3pPr lvl="2" marR="0" rtl="0" algn="l">
              <a:lnSpc>
                <a:spcPct val="100000"/>
              </a:lnSpc>
              <a:spcBef>
                <a:spcPts val="0"/>
              </a:spcBef>
              <a:spcAft>
                <a:spcPts val="0"/>
              </a:spcAft>
              <a:buClr>
                <a:srgbClr val="FFFFFF"/>
              </a:buClr>
              <a:buSzPts val="4200"/>
              <a:buFont typeface="Shadows Into Light"/>
              <a:buNone/>
              <a:defRPr b="1" i="0" sz="4200" u="none" cap="none" strike="noStrike">
                <a:solidFill>
                  <a:srgbClr val="FFFFFF"/>
                </a:solidFill>
                <a:latin typeface="Shadows Into Light"/>
                <a:ea typeface="Shadows Into Light"/>
                <a:cs typeface="Shadows Into Light"/>
                <a:sym typeface="Shadows Into Light"/>
              </a:defRPr>
            </a:lvl3pPr>
            <a:lvl4pPr lvl="3" marR="0" rtl="0" algn="l">
              <a:lnSpc>
                <a:spcPct val="100000"/>
              </a:lnSpc>
              <a:spcBef>
                <a:spcPts val="0"/>
              </a:spcBef>
              <a:spcAft>
                <a:spcPts val="0"/>
              </a:spcAft>
              <a:buClr>
                <a:srgbClr val="FFFFFF"/>
              </a:buClr>
              <a:buSzPts val="4200"/>
              <a:buFont typeface="Shadows Into Light"/>
              <a:buNone/>
              <a:defRPr b="1" i="0" sz="4200" u="none" cap="none" strike="noStrike">
                <a:solidFill>
                  <a:srgbClr val="FFFFFF"/>
                </a:solidFill>
                <a:latin typeface="Shadows Into Light"/>
                <a:ea typeface="Shadows Into Light"/>
                <a:cs typeface="Shadows Into Light"/>
                <a:sym typeface="Shadows Into Light"/>
              </a:defRPr>
            </a:lvl4pPr>
            <a:lvl5pPr lvl="4" marR="0" rtl="0" algn="l">
              <a:lnSpc>
                <a:spcPct val="100000"/>
              </a:lnSpc>
              <a:spcBef>
                <a:spcPts val="0"/>
              </a:spcBef>
              <a:spcAft>
                <a:spcPts val="0"/>
              </a:spcAft>
              <a:buClr>
                <a:srgbClr val="FFFFFF"/>
              </a:buClr>
              <a:buSzPts val="4200"/>
              <a:buFont typeface="Shadows Into Light"/>
              <a:buNone/>
              <a:defRPr b="1" i="0" sz="4200" u="none" cap="none" strike="noStrike">
                <a:solidFill>
                  <a:srgbClr val="FFFFFF"/>
                </a:solidFill>
                <a:latin typeface="Shadows Into Light"/>
                <a:ea typeface="Shadows Into Light"/>
                <a:cs typeface="Shadows Into Light"/>
                <a:sym typeface="Shadows Into Light"/>
              </a:defRPr>
            </a:lvl5pPr>
            <a:lvl6pPr lvl="5" marR="0" rtl="0" algn="l">
              <a:lnSpc>
                <a:spcPct val="100000"/>
              </a:lnSpc>
              <a:spcBef>
                <a:spcPts val="0"/>
              </a:spcBef>
              <a:spcAft>
                <a:spcPts val="0"/>
              </a:spcAft>
              <a:buClr>
                <a:srgbClr val="FFFFFF"/>
              </a:buClr>
              <a:buSzPts val="4200"/>
              <a:buFont typeface="Shadows Into Light"/>
              <a:buNone/>
              <a:defRPr b="1" i="0" sz="4200" u="none" cap="none" strike="noStrike">
                <a:solidFill>
                  <a:srgbClr val="FFFFFF"/>
                </a:solidFill>
                <a:latin typeface="Shadows Into Light"/>
                <a:ea typeface="Shadows Into Light"/>
                <a:cs typeface="Shadows Into Light"/>
                <a:sym typeface="Shadows Into Light"/>
              </a:defRPr>
            </a:lvl6pPr>
            <a:lvl7pPr lvl="6" marR="0" rtl="0" algn="l">
              <a:lnSpc>
                <a:spcPct val="100000"/>
              </a:lnSpc>
              <a:spcBef>
                <a:spcPts val="0"/>
              </a:spcBef>
              <a:spcAft>
                <a:spcPts val="0"/>
              </a:spcAft>
              <a:buClr>
                <a:srgbClr val="FFFFFF"/>
              </a:buClr>
              <a:buSzPts val="4200"/>
              <a:buFont typeface="Shadows Into Light"/>
              <a:buNone/>
              <a:defRPr b="1" i="0" sz="4200" u="none" cap="none" strike="noStrike">
                <a:solidFill>
                  <a:srgbClr val="FFFFFF"/>
                </a:solidFill>
                <a:latin typeface="Shadows Into Light"/>
                <a:ea typeface="Shadows Into Light"/>
                <a:cs typeface="Shadows Into Light"/>
                <a:sym typeface="Shadows Into Light"/>
              </a:defRPr>
            </a:lvl7pPr>
            <a:lvl8pPr lvl="7" marR="0" rtl="0" algn="l">
              <a:lnSpc>
                <a:spcPct val="100000"/>
              </a:lnSpc>
              <a:spcBef>
                <a:spcPts val="0"/>
              </a:spcBef>
              <a:spcAft>
                <a:spcPts val="0"/>
              </a:spcAft>
              <a:buClr>
                <a:srgbClr val="FFFFFF"/>
              </a:buClr>
              <a:buSzPts val="4200"/>
              <a:buFont typeface="Shadows Into Light"/>
              <a:buNone/>
              <a:defRPr b="1" i="0" sz="4200" u="none" cap="none" strike="noStrike">
                <a:solidFill>
                  <a:srgbClr val="FFFFFF"/>
                </a:solidFill>
                <a:latin typeface="Shadows Into Light"/>
                <a:ea typeface="Shadows Into Light"/>
                <a:cs typeface="Shadows Into Light"/>
                <a:sym typeface="Shadows Into Light"/>
              </a:defRPr>
            </a:lvl8pPr>
            <a:lvl9pPr lvl="8" marR="0" rtl="0" algn="l">
              <a:lnSpc>
                <a:spcPct val="100000"/>
              </a:lnSpc>
              <a:spcBef>
                <a:spcPts val="0"/>
              </a:spcBef>
              <a:spcAft>
                <a:spcPts val="0"/>
              </a:spcAft>
              <a:buClr>
                <a:srgbClr val="FFFFFF"/>
              </a:buClr>
              <a:buSzPts val="4200"/>
              <a:buFont typeface="Shadows Into Light"/>
              <a:buNone/>
              <a:defRPr b="1" i="0" sz="4200" u="none" cap="none" strike="noStrike">
                <a:solidFill>
                  <a:srgbClr val="FFFFFF"/>
                </a:solidFill>
                <a:latin typeface="Shadows Into Light"/>
                <a:ea typeface="Shadows Into Light"/>
                <a:cs typeface="Shadows Into Light"/>
                <a:sym typeface="Shadows Into Light"/>
              </a:defRPr>
            </a:lvl9pPr>
          </a:lstStyle>
          <a:p/>
        </p:txBody>
      </p:sp>
      <p:pic>
        <p:nvPicPr>
          <p:cNvPr id="40" name="Google Shape;40;g196be58ac5a_0_1134"/>
          <p:cNvPicPr preferRelativeResize="0"/>
          <p:nvPr/>
        </p:nvPicPr>
        <p:blipFill rotWithShape="1">
          <a:blip r:embed="rId1">
            <a:alphaModFix/>
          </a:blip>
          <a:srcRect b="16314" l="34566" r="32307" t="18555"/>
          <a:stretch/>
        </p:blipFill>
        <p:spPr>
          <a:xfrm>
            <a:off x="90725" y="0"/>
            <a:ext cx="897128" cy="1323026"/>
          </a:xfrm>
          <a:prstGeom prst="rect">
            <a:avLst/>
          </a:prstGeom>
          <a:noFill/>
          <a:ln>
            <a:noFill/>
          </a:ln>
        </p:spPr>
      </p:pic>
      <p:pic>
        <p:nvPicPr>
          <p:cNvPr id="41" name="Google Shape;41;g196be58ac5a_0_1134"/>
          <p:cNvPicPr preferRelativeResize="0"/>
          <p:nvPr/>
        </p:nvPicPr>
        <p:blipFill rotWithShape="1">
          <a:blip r:embed="rId2">
            <a:alphaModFix/>
          </a:blip>
          <a:srcRect b="0" l="0" r="0" t="0"/>
          <a:stretch/>
        </p:blipFill>
        <p:spPr>
          <a:xfrm>
            <a:off x="0" y="1254475"/>
            <a:ext cx="9143999" cy="3889025"/>
          </a:xfrm>
          <a:prstGeom prst="rect">
            <a:avLst/>
          </a:prstGeom>
          <a:noFill/>
          <a:ln>
            <a:noFill/>
          </a:ln>
        </p:spPr>
      </p:pic>
      <p:sp>
        <p:nvSpPr>
          <p:cNvPr id="42" name="Google Shape;42;g196be58ac5a_0_1134"/>
          <p:cNvSpPr txBox="1"/>
          <p:nvPr>
            <p:ph idx="1" type="body"/>
          </p:nvPr>
        </p:nvSpPr>
        <p:spPr>
          <a:xfrm>
            <a:off x="311700" y="1495975"/>
            <a:ext cx="8520600" cy="3284400"/>
          </a:xfrm>
          <a:prstGeom prst="rect">
            <a:avLst/>
          </a:prstGeom>
          <a:noFill/>
          <a:ln>
            <a:noFill/>
          </a:ln>
        </p:spPr>
        <p:txBody>
          <a:bodyPr anchorCtr="0" anchor="t" bIns="91425" lIns="91425" spcFirstLastPara="1" rIns="91425" wrap="square" tIns="91425">
            <a:noAutofit/>
          </a:bodyPr>
          <a:lstStyle>
            <a:lvl1pPr indent="-457200" lvl="0" marL="457200" marR="0" rtl="0" algn="l">
              <a:lnSpc>
                <a:spcPct val="115000"/>
              </a:lnSpc>
              <a:spcBef>
                <a:spcPts val="0"/>
              </a:spcBef>
              <a:spcAft>
                <a:spcPts val="0"/>
              </a:spcAft>
              <a:buClr>
                <a:srgbClr val="FFFFFF"/>
              </a:buClr>
              <a:buSzPts val="3600"/>
              <a:buFont typeface="Shadows Into Light"/>
              <a:buChar char="●"/>
              <a:defRPr b="0" i="0" sz="3600" u="none" cap="none" strike="noStrike">
                <a:solidFill>
                  <a:srgbClr val="FFFFFF"/>
                </a:solidFill>
                <a:latin typeface="Shadows Into Light"/>
                <a:ea typeface="Shadows Into Light"/>
                <a:cs typeface="Shadows Into Light"/>
                <a:sym typeface="Shadows Into Light"/>
              </a:defRPr>
            </a:lvl1pPr>
            <a:lvl2pPr indent="-317500" lvl="1" marL="914400" marR="0" rtl="0" algn="l">
              <a:lnSpc>
                <a:spcPct val="115000"/>
              </a:lnSpc>
              <a:spcBef>
                <a:spcPts val="1600"/>
              </a:spcBef>
              <a:spcAft>
                <a:spcPts val="0"/>
              </a:spcAft>
              <a:buClr>
                <a:srgbClr val="FFFFFF"/>
              </a:buClr>
              <a:buSzPts val="1400"/>
              <a:buFont typeface="Shadows Into Light"/>
              <a:buChar char="○"/>
              <a:defRPr b="0" i="0" sz="3000" u="none" cap="none" strike="noStrike">
                <a:solidFill>
                  <a:srgbClr val="FFFFFF"/>
                </a:solidFill>
                <a:latin typeface="Shadows Into Light"/>
                <a:ea typeface="Shadows Into Light"/>
                <a:cs typeface="Shadows Into Light"/>
                <a:sym typeface="Shadows Into Light"/>
              </a:defRPr>
            </a:lvl2pPr>
            <a:lvl3pPr indent="-317500" lvl="2" marL="1371600" marR="0" rtl="0" algn="l">
              <a:lnSpc>
                <a:spcPct val="115000"/>
              </a:lnSpc>
              <a:spcBef>
                <a:spcPts val="1600"/>
              </a:spcBef>
              <a:spcAft>
                <a:spcPts val="0"/>
              </a:spcAft>
              <a:buClr>
                <a:srgbClr val="FFFFFF"/>
              </a:buClr>
              <a:buSzPts val="1400"/>
              <a:buFont typeface="Shadows Into Light"/>
              <a:buChar char="■"/>
              <a:defRPr b="0" i="0" sz="1400" u="none" cap="none" strike="noStrike">
                <a:solidFill>
                  <a:srgbClr val="FFFFFF"/>
                </a:solidFill>
                <a:latin typeface="Shadows Into Light"/>
                <a:ea typeface="Shadows Into Light"/>
                <a:cs typeface="Shadows Into Light"/>
                <a:sym typeface="Shadows Into Light"/>
              </a:defRPr>
            </a:lvl3pPr>
            <a:lvl4pPr indent="-317500" lvl="3" marL="1828800" marR="0" rtl="0" algn="l">
              <a:lnSpc>
                <a:spcPct val="115000"/>
              </a:lnSpc>
              <a:spcBef>
                <a:spcPts val="1600"/>
              </a:spcBef>
              <a:spcAft>
                <a:spcPts val="0"/>
              </a:spcAft>
              <a:buClr>
                <a:srgbClr val="FFFFFF"/>
              </a:buClr>
              <a:buSzPts val="1400"/>
              <a:buFont typeface="Shadows Into Light"/>
              <a:buChar char="●"/>
              <a:defRPr b="0" i="0" sz="1400" u="none" cap="none" strike="noStrike">
                <a:solidFill>
                  <a:srgbClr val="FFFFFF"/>
                </a:solidFill>
                <a:latin typeface="Shadows Into Light"/>
                <a:ea typeface="Shadows Into Light"/>
                <a:cs typeface="Shadows Into Light"/>
                <a:sym typeface="Shadows Into Light"/>
              </a:defRPr>
            </a:lvl4pPr>
            <a:lvl5pPr indent="-317500" lvl="4" marL="2286000" marR="0" rtl="0" algn="l">
              <a:lnSpc>
                <a:spcPct val="115000"/>
              </a:lnSpc>
              <a:spcBef>
                <a:spcPts val="1600"/>
              </a:spcBef>
              <a:spcAft>
                <a:spcPts val="0"/>
              </a:spcAft>
              <a:buClr>
                <a:srgbClr val="FFFFFF"/>
              </a:buClr>
              <a:buSzPts val="1400"/>
              <a:buFont typeface="Shadows Into Light"/>
              <a:buChar char="○"/>
              <a:defRPr b="0" i="0" sz="1400" u="none" cap="none" strike="noStrike">
                <a:solidFill>
                  <a:srgbClr val="FFFFFF"/>
                </a:solidFill>
                <a:latin typeface="Shadows Into Light"/>
                <a:ea typeface="Shadows Into Light"/>
                <a:cs typeface="Shadows Into Light"/>
                <a:sym typeface="Shadows Into Light"/>
              </a:defRPr>
            </a:lvl5pPr>
            <a:lvl6pPr indent="-317500" lvl="5" marL="2743200" marR="0" rtl="0" algn="l">
              <a:lnSpc>
                <a:spcPct val="115000"/>
              </a:lnSpc>
              <a:spcBef>
                <a:spcPts val="1600"/>
              </a:spcBef>
              <a:spcAft>
                <a:spcPts val="0"/>
              </a:spcAft>
              <a:buClr>
                <a:srgbClr val="FFFFFF"/>
              </a:buClr>
              <a:buSzPts val="1400"/>
              <a:buFont typeface="Shadows Into Light"/>
              <a:buChar char="■"/>
              <a:defRPr b="0" i="0" sz="1400" u="none" cap="none" strike="noStrike">
                <a:solidFill>
                  <a:srgbClr val="FFFFFF"/>
                </a:solidFill>
                <a:latin typeface="Shadows Into Light"/>
                <a:ea typeface="Shadows Into Light"/>
                <a:cs typeface="Shadows Into Light"/>
                <a:sym typeface="Shadows Into Light"/>
              </a:defRPr>
            </a:lvl6pPr>
            <a:lvl7pPr indent="-317500" lvl="6" marL="3200400" marR="0" rtl="0" algn="l">
              <a:lnSpc>
                <a:spcPct val="115000"/>
              </a:lnSpc>
              <a:spcBef>
                <a:spcPts val="1600"/>
              </a:spcBef>
              <a:spcAft>
                <a:spcPts val="0"/>
              </a:spcAft>
              <a:buClr>
                <a:srgbClr val="FFFFFF"/>
              </a:buClr>
              <a:buSzPts val="1400"/>
              <a:buFont typeface="Shadows Into Light"/>
              <a:buChar char="●"/>
              <a:defRPr b="0" i="0" sz="1400" u="none" cap="none" strike="noStrike">
                <a:solidFill>
                  <a:srgbClr val="FFFFFF"/>
                </a:solidFill>
                <a:latin typeface="Shadows Into Light"/>
                <a:ea typeface="Shadows Into Light"/>
                <a:cs typeface="Shadows Into Light"/>
                <a:sym typeface="Shadows Into Light"/>
              </a:defRPr>
            </a:lvl7pPr>
            <a:lvl8pPr indent="-317500" lvl="7" marL="3657600" marR="0" rtl="0" algn="l">
              <a:lnSpc>
                <a:spcPct val="115000"/>
              </a:lnSpc>
              <a:spcBef>
                <a:spcPts val="1600"/>
              </a:spcBef>
              <a:spcAft>
                <a:spcPts val="0"/>
              </a:spcAft>
              <a:buClr>
                <a:srgbClr val="FFFFFF"/>
              </a:buClr>
              <a:buSzPts val="1400"/>
              <a:buFont typeface="Shadows Into Light"/>
              <a:buChar char="○"/>
              <a:defRPr b="0" i="0" sz="1400" u="none" cap="none" strike="noStrike">
                <a:solidFill>
                  <a:srgbClr val="FFFFFF"/>
                </a:solidFill>
                <a:latin typeface="Shadows Into Light"/>
                <a:ea typeface="Shadows Into Light"/>
                <a:cs typeface="Shadows Into Light"/>
                <a:sym typeface="Shadows Into Light"/>
              </a:defRPr>
            </a:lvl8pPr>
            <a:lvl9pPr indent="-317500" lvl="8" marL="4114800" marR="0" rtl="0" algn="l">
              <a:lnSpc>
                <a:spcPct val="115000"/>
              </a:lnSpc>
              <a:spcBef>
                <a:spcPts val="1600"/>
              </a:spcBef>
              <a:spcAft>
                <a:spcPts val="1600"/>
              </a:spcAft>
              <a:buClr>
                <a:srgbClr val="FFFFFF"/>
              </a:buClr>
              <a:buSzPts val="1400"/>
              <a:buFont typeface="Shadows Into Light"/>
              <a:buChar char="■"/>
              <a:defRPr b="0" i="0" sz="1400" u="none" cap="none" strike="noStrike">
                <a:solidFill>
                  <a:srgbClr val="FFFFFF"/>
                </a:solidFill>
                <a:latin typeface="Shadows Into Light"/>
                <a:ea typeface="Shadows Into Light"/>
                <a:cs typeface="Shadows Into Light"/>
                <a:sym typeface="Shadows Into Light"/>
              </a:defRPr>
            </a:lvl9pPr>
          </a:lstStyle>
          <a:p/>
        </p:txBody>
      </p:sp>
      <p:pic>
        <p:nvPicPr>
          <p:cNvPr id="43" name="Google Shape;43;g196be58ac5a_0_1134"/>
          <p:cNvPicPr preferRelativeResize="0"/>
          <p:nvPr/>
        </p:nvPicPr>
        <p:blipFill rotWithShape="1">
          <a:blip r:embed="rId3">
            <a:alphaModFix/>
          </a:blip>
          <a:srcRect b="0" l="0" r="0" t="0"/>
          <a:stretch/>
        </p:blipFill>
        <p:spPr>
          <a:xfrm>
            <a:off x="7878250" y="0"/>
            <a:ext cx="1265749" cy="116085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7" r:id="rId4"/>
    <p:sldLayoutId id="2147483658"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each-day">
    <p:bg>
      <p:bgPr>
        <a:solidFill>
          <a:schemeClr val="lt1"/>
        </a:solidFill>
      </p:bgPr>
    </p:bg>
    <p:spTree>
      <p:nvGrpSpPr>
        <p:cNvPr id="56" name="Shape 56"/>
        <p:cNvGrpSpPr/>
        <p:nvPr/>
      </p:nvGrpSpPr>
      <p:grpSpPr>
        <a:xfrm>
          <a:off x="0" y="0"/>
          <a:ext cx="0" cy="0"/>
          <a:chOff x="0" y="0"/>
          <a:chExt cx="0" cy="0"/>
        </a:xfrm>
      </p:grpSpPr>
      <p:sp>
        <p:nvSpPr>
          <p:cNvPr id="57" name="Google Shape;57;g196be58ac5a_0_1152"/>
          <p:cNvSpPr txBox="1"/>
          <p:nvPr>
            <p:ph type="title"/>
          </p:nvPr>
        </p:nvSpPr>
        <p:spPr>
          <a:xfrm>
            <a:off x="987850" y="261000"/>
            <a:ext cx="6890400" cy="801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4200"/>
              <a:buFont typeface="Shadows Into Light"/>
              <a:buNone/>
              <a:defRPr b="1" i="0" sz="4200" u="none" cap="none" strike="noStrike">
                <a:solidFill>
                  <a:srgbClr val="000000"/>
                </a:solidFill>
                <a:latin typeface="Shadows Into Light"/>
                <a:ea typeface="Shadows Into Light"/>
                <a:cs typeface="Shadows Into Light"/>
                <a:sym typeface="Shadows Into Light"/>
              </a:defRPr>
            </a:lvl1pPr>
            <a:lvl2pPr lvl="1" marR="0" rtl="0" algn="l">
              <a:lnSpc>
                <a:spcPct val="100000"/>
              </a:lnSpc>
              <a:spcBef>
                <a:spcPts val="0"/>
              </a:spcBef>
              <a:spcAft>
                <a:spcPts val="0"/>
              </a:spcAft>
              <a:buClr>
                <a:srgbClr val="FFFFFF"/>
              </a:buClr>
              <a:buSzPts val="4200"/>
              <a:buFont typeface="Shadows Into Light"/>
              <a:buNone/>
              <a:defRPr b="1" i="0" sz="4200" u="none" cap="none" strike="noStrike">
                <a:solidFill>
                  <a:srgbClr val="FFFFFF"/>
                </a:solidFill>
                <a:latin typeface="Shadows Into Light"/>
                <a:ea typeface="Shadows Into Light"/>
                <a:cs typeface="Shadows Into Light"/>
                <a:sym typeface="Shadows Into Light"/>
              </a:defRPr>
            </a:lvl2pPr>
            <a:lvl3pPr lvl="2" marR="0" rtl="0" algn="l">
              <a:lnSpc>
                <a:spcPct val="100000"/>
              </a:lnSpc>
              <a:spcBef>
                <a:spcPts val="0"/>
              </a:spcBef>
              <a:spcAft>
                <a:spcPts val="0"/>
              </a:spcAft>
              <a:buClr>
                <a:srgbClr val="FFFFFF"/>
              </a:buClr>
              <a:buSzPts val="4200"/>
              <a:buFont typeface="Shadows Into Light"/>
              <a:buNone/>
              <a:defRPr b="1" i="0" sz="4200" u="none" cap="none" strike="noStrike">
                <a:solidFill>
                  <a:srgbClr val="FFFFFF"/>
                </a:solidFill>
                <a:latin typeface="Shadows Into Light"/>
                <a:ea typeface="Shadows Into Light"/>
                <a:cs typeface="Shadows Into Light"/>
                <a:sym typeface="Shadows Into Light"/>
              </a:defRPr>
            </a:lvl3pPr>
            <a:lvl4pPr lvl="3" marR="0" rtl="0" algn="l">
              <a:lnSpc>
                <a:spcPct val="100000"/>
              </a:lnSpc>
              <a:spcBef>
                <a:spcPts val="0"/>
              </a:spcBef>
              <a:spcAft>
                <a:spcPts val="0"/>
              </a:spcAft>
              <a:buClr>
                <a:srgbClr val="FFFFFF"/>
              </a:buClr>
              <a:buSzPts val="4200"/>
              <a:buFont typeface="Shadows Into Light"/>
              <a:buNone/>
              <a:defRPr b="1" i="0" sz="4200" u="none" cap="none" strike="noStrike">
                <a:solidFill>
                  <a:srgbClr val="FFFFFF"/>
                </a:solidFill>
                <a:latin typeface="Shadows Into Light"/>
                <a:ea typeface="Shadows Into Light"/>
                <a:cs typeface="Shadows Into Light"/>
                <a:sym typeface="Shadows Into Light"/>
              </a:defRPr>
            </a:lvl4pPr>
            <a:lvl5pPr lvl="4" marR="0" rtl="0" algn="l">
              <a:lnSpc>
                <a:spcPct val="100000"/>
              </a:lnSpc>
              <a:spcBef>
                <a:spcPts val="0"/>
              </a:spcBef>
              <a:spcAft>
                <a:spcPts val="0"/>
              </a:spcAft>
              <a:buClr>
                <a:srgbClr val="FFFFFF"/>
              </a:buClr>
              <a:buSzPts val="4200"/>
              <a:buFont typeface="Shadows Into Light"/>
              <a:buNone/>
              <a:defRPr b="1" i="0" sz="4200" u="none" cap="none" strike="noStrike">
                <a:solidFill>
                  <a:srgbClr val="FFFFFF"/>
                </a:solidFill>
                <a:latin typeface="Shadows Into Light"/>
                <a:ea typeface="Shadows Into Light"/>
                <a:cs typeface="Shadows Into Light"/>
                <a:sym typeface="Shadows Into Light"/>
              </a:defRPr>
            </a:lvl5pPr>
            <a:lvl6pPr lvl="5" marR="0" rtl="0" algn="l">
              <a:lnSpc>
                <a:spcPct val="100000"/>
              </a:lnSpc>
              <a:spcBef>
                <a:spcPts val="0"/>
              </a:spcBef>
              <a:spcAft>
                <a:spcPts val="0"/>
              </a:spcAft>
              <a:buClr>
                <a:srgbClr val="FFFFFF"/>
              </a:buClr>
              <a:buSzPts val="4200"/>
              <a:buFont typeface="Shadows Into Light"/>
              <a:buNone/>
              <a:defRPr b="1" i="0" sz="4200" u="none" cap="none" strike="noStrike">
                <a:solidFill>
                  <a:srgbClr val="FFFFFF"/>
                </a:solidFill>
                <a:latin typeface="Shadows Into Light"/>
                <a:ea typeface="Shadows Into Light"/>
                <a:cs typeface="Shadows Into Light"/>
                <a:sym typeface="Shadows Into Light"/>
              </a:defRPr>
            </a:lvl6pPr>
            <a:lvl7pPr lvl="6" marR="0" rtl="0" algn="l">
              <a:lnSpc>
                <a:spcPct val="100000"/>
              </a:lnSpc>
              <a:spcBef>
                <a:spcPts val="0"/>
              </a:spcBef>
              <a:spcAft>
                <a:spcPts val="0"/>
              </a:spcAft>
              <a:buClr>
                <a:srgbClr val="FFFFFF"/>
              </a:buClr>
              <a:buSzPts val="4200"/>
              <a:buFont typeface="Shadows Into Light"/>
              <a:buNone/>
              <a:defRPr b="1" i="0" sz="4200" u="none" cap="none" strike="noStrike">
                <a:solidFill>
                  <a:srgbClr val="FFFFFF"/>
                </a:solidFill>
                <a:latin typeface="Shadows Into Light"/>
                <a:ea typeface="Shadows Into Light"/>
                <a:cs typeface="Shadows Into Light"/>
                <a:sym typeface="Shadows Into Light"/>
              </a:defRPr>
            </a:lvl7pPr>
            <a:lvl8pPr lvl="7" marR="0" rtl="0" algn="l">
              <a:lnSpc>
                <a:spcPct val="100000"/>
              </a:lnSpc>
              <a:spcBef>
                <a:spcPts val="0"/>
              </a:spcBef>
              <a:spcAft>
                <a:spcPts val="0"/>
              </a:spcAft>
              <a:buClr>
                <a:srgbClr val="FFFFFF"/>
              </a:buClr>
              <a:buSzPts val="4200"/>
              <a:buFont typeface="Shadows Into Light"/>
              <a:buNone/>
              <a:defRPr b="1" i="0" sz="4200" u="none" cap="none" strike="noStrike">
                <a:solidFill>
                  <a:srgbClr val="FFFFFF"/>
                </a:solidFill>
                <a:latin typeface="Shadows Into Light"/>
                <a:ea typeface="Shadows Into Light"/>
                <a:cs typeface="Shadows Into Light"/>
                <a:sym typeface="Shadows Into Light"/>
              </a:defRPr>
            </a:lvl8pPr>
            <a:lvl9pPr lvl="8" marR="0" rtl="0" algn="l">
              <a:lnSpc>
                <a:spcPct val="100000"/>
              </a:lnSpc>
              <a:spcBef>
                <a:spcPts val="0"/>
              </a:spcBef>
              <a:spcAft>
                <a:spcPts val="0"/>
              </a:spcAft>
              <a:buClr>
                <a:srgbClr val="FFFFFF"/>
              </a:buClr>
              <a:buSzPts val="4200"/>
              <a:buFont typeface="Shadows Into Light"/>
              <a:buNone/>
              <a:defRPr b="1" i="0" sz="4200" u="none" cap="none" strike="noStrike">
                <a:solidFill>
                  <a:srgbClr val="FFFFFF"/>
                </a:solidFill>
                <a:latin typeface="Shadows Into Light"/>
                <a:ea typeface="Shadows Into Light"/>
                <a:cs typeface="Shadows Into Light"/>
                <a:sym typeface="Shadows Into Light"/>
              </a:defRPr>
            </a:lvl9pPr>
          </a:lstStyle>
          <a:p/>
        </p:txBody>
      </p:sp>
      <p:pic>
        <p:nvPicPr>
          <p:cNvPr id="58" name="Google Shape;58;g196be58ac5a_0_1152"/>
          <p:cNvPicPr preferRelativeResize="0"/>
          <p:nvPr/>
        </p:nvPicPr>
        <p:blipFill rotWithShape="1">
          <a:blip r:embed="rId1">
            <a:alphaModFix/>
          </a:blip>
          <a:srcRect b="16314" l="34566" r="32307" t="18555"/>
          <a:stretch/>
        </p:blipFill>
        <p:spPr>
          <a:xfrm>
            <a:off x="90725" y="0"/>
            <a:ext cx="897128" cy="1323026"/>
          </a:xfrm>
          <a:prstGeom prst="rect">
            <a:avLst/>
          </a:prstGeom>
          <a:noFill/>
          <a:ln>
            <a:noFill/>
          </a:ln>
        </p:spPr>
      </p:pic>
      <p:pic>
        <p:nvPicPr>
          <p:cNvPr id="59" name="Google Shape;59;g196be58ac5a_0_1152"/>
          <p:cNvPicPr preferRelativeResize="0"/>
          <p:nvPr/>
        </p:nvPicPr>
        <p:blipFill rotWithShape="1">
          <a:blip r:embed="rId2">
            <a:alphaModFix/>
          </a:blip>
          <a:srcRect b="0" l="0" r="0" t="0"/>
          <a:stretch/>
        </p:blipFill>
        <p:spPr>
          <a:xfrm>
            <a:off x="0" y="1254475"/>
            <a:ext cx="9143999" cy="3889025"/>
          </a:xfrm>
          <a:prstGeom prst="rect">
            <a:avLst/>
          </a:prstGeom>
          <a:noFill/>
          <a:ln>
            <a:noFill/>
          </a:ln>
        </p:spPr>
      </p:pic>
      <p:sp>
        <p:nvSpPr>
          <p:cNvPr id="60" name="Google Shape;60;g196be58ac5a_0_1152"/>
          <p:cNvSpPr txBox="1"/>
          <p:nvPr>
            <p:ph idx="1" type="body"/>
          </p:nvPr>
        </p:nvSpPr>
        <p:spPr>
          <a:xfrm>
            <a:off x="311700" y="1495975"/>
            <a:ext cx="8520600" cy="3284400"/>
          </a:xfrm>
          <a:prstGeom prst="rect">
            <a:avLst/>
          </a:prstGeom>
          <a:noFill/>
          <a:ln>
            <a:noFill/>
          </a:ln>
        </p:spPr>
        <p:txBody>
          <a:bodyPr anchorCtr="0" anchor="t" bIns="91425" lIns="91425" spcFirstLastPara="1" rIns="91425" wrap="square" tIns="91425">
            <a:noAutofit/>
          </a:bodyPr>
          <a:lstStyle>
            <a:lvl1pPr indent="-457200" lvl="0" marL="457200" marR="0" rtl="0" algn="l">
              <a:lnSpc>
                <a:spcPct val="115000"/>
              </a:lnSpc>
              <a:spcBef>
                <a:spcPts val="0"/>
              </a:spcBef>
              <a:spcAft>
                <a:spcPts val="0"/>
              </a:spcAft>
              <a:buClr>
                <a:srgbClr val="FFFFFF"/>
              </a:buClr>
              <a:buSzPts val="3600"/>
              <a:buFont typeface="Shadows Into Light"/>
              <a:buChar char="●"/>
              <a:defRPr b="0" i="0" sz="3600" u="none" cap="none" strike="noStrike">
                <a:solidFill>
                  <a:srgbClr val="FFFFFF"/>
                </a:solidFill>
                <a:latin typeface="Shadows Into Light"/>
                <a:ea typeface="Shadows Into Light"/>
                <a:cs typeface="Shadows Into Light"/>
                <a:sym typeface="Shadows Into Light"/>
              </a:defRPr>
            </a:lvl1pPr>
            <a:lvl2pPr indent="-317500" lvl="1" marL="914400" marR="0" rtl="0" algn="l">
              <a:lnSpc>
                <a:spcPct val="115000"/>
              </a:lnSpc>
              <a:spcBef>
                <a:spcPts val="1600"/>
              </a:spcBef>
              <a:spcAft>
                <a:spcPts val="0"/>
              </a:spcAft>
              <a:buClr>
                <a:srgbClr val="FFFFFF"/>
              </a:buClr>
              <a:buSzPts val="1400"/>
              <a:buFont typeface="Shadows Into Light"/>
              <a:buChar char="○"/>
              <a:defRPr b="0" i="0" sz="3000" u="none" cap="none" strike="noStrike">
                <a:solidFill>
                  <a:srgbClr val="FFFFFF"/>
                </a:solidFill>
                <a:latin typeface="Shadows Into Light"/>
                <a:ea typeface="Shadows Into Light"/>
                <a:cs typeface="Shadows Into Light"/>
                <a:sym typeface="Shadows Into Light"/>
              </a:defRPr>
            </a:lvl2pPr>
            <a:lvl3pPr indent="-317500" lvl="2" marL="1371600" marR="0" rtl="0" algn="l">
              <a:lnSpc>
                <a:spcPct val="115000"/>
              </a:lnSpc>
              <a:spcBef>
                <a:spcPts val="1600"/>
              </a:spcBef>
              <a:spcAft>
                <a:spcPts val="0"/>
              </a:spcAft>
              <a:buClr>
                <a:srgbClr val="FFFFFF"/>
              </a:buClr>
              <a:buSzPts val="1400"/>
              <a:buFont typeface="Shadows Into Light"/>
              <a:buChar char="■"/>
              <a:defRPr b="0" i="0" sz="1400" u="none" cap="none" strike="noStrike">
                <a:solidFill>
                  <a:srgbClr val="FFFFFF"/>
                </a:solidFill>
                <a:latin typeface="Shadows Into Light"/>
                <a:ea typeface="Shadows Into Light"/>
                <a:cs typeface="Shadows Into Light"/>
                <a:sym typeface="Shadows Into Light"/>
              </a:defRPr>
            </a:lvl3pPr>
            <a:lvl4pPr indent="-317500" lvl="3" marL="1828800" marR="0" rtl="0" algn="l">
              <a:lnSpc>
                <a:spcPct val="115000"/>
              </a:lnSpc>
              <a:spcBef>
                <a:spcPts val="1600"/>
              </a:spcBef>
              <a:spcAft>
                <a:spcPts val="0"/>
              </a:spcAft>
              <a:buClr>
                <a:srgbClr val="FFFFFF"/>
              </a:buClr>
              <a:buSzPts val="1400"/>
              <a:buFont typeface="Shadows Into Light"/>
              <a:buChar char="●"/>
              <a:defRPr b="0" i="0" sz="1400" u="none" cap="none" strike="noStrike">
                <a:solidFill>
                  <a:srgbClr val="FFFFFF"/>
                </a:solidFill>
                <a:latin typeface="Shadows Into Light"/>
                <a:ea typeface="Shadows Into Light"/>
                <a:cs typeface="Shadows Into Light"/>
                <a:sym typeface="Shadows Into Light"/>
              </a:defRPr>
            </a:lvl4pPr>
            <a:lvl5pPr indent="-317500" lvl="4" marL="2286000" marR="0" rtl="0" algn="l">
              <a:lnSpc>
                <a:spcPct val="115000"/>
              </a:lnSpc>
              <a:spcBef>
                <a:spcPts val="1600"/>
              </a:spcBef>
              <a:spcAft>
                <a:spcPts val="0"/>
              </a:spcAft>
              <a:buClr>
                <a:srgbClr val="FFFFFF"/>
              </a:buClr>
              <a:buSzPts val="1400"/>
              <a:buFont typeface="Shadows Into Light"/>
              <a:buChar char="○"/>
              <a:defRPr b="0" i="0" sz="1400" u="none" cap="none" strike="noStrike">
                <a:solidFill>
                  <a:srgbClr val="FFFFFF"/>
                </a:solidFill>
                <a:latin typeface="Shadows Into Light"/>
                <a:ea typeface="Shadows Into Light"/>
                <a:cs typeface="Shadows Into Light"/>
                <a:sym typeface="Shadows Into Light"/>
              </a:defRPr>
            </a:lvl5pPr>
            <a:lvl6pPr indent="-317500" lvl="5" marL="2743200" marR="0" rtl="0" algn="l">
              <a:lnSpc>
                <a:spcPct val="115000"/>
              </a:lnSpc>
              <a:spcBef>
                <a:spcPts val="1600"/>
              </a:spcBef>
              <a:spcAft>
                <a:spcPts val="0"/>
              </a:spcAft>
              <a:buClr>
                <a:srgbClr val="FFFFFF"/>
              </a:buClr>
              <a:buSzPts val="1400"/>
              <a:buFont typeface="Shadows Into Light"/>
              <a:buChar char="■"/>
              <a:defRPr b="0" i="0" sz="1400" u="none" cap="none" strike="noStrike">
                <a:solidFill>
                  <a:srgbClr val="FFFFFF"/>
                </a:solidFill>
                <a:latin typeface="Shadows Into Light"/>
                <a:ea typeface="Shadows Into Light"/>
                <a:cs typeface="Shadows Into Light"/>
                <a:sym typeface="Shadows Into Light"/>
              </a:defRPr>
            </a:lvl6pPr>
            <a:lvl7pPr indent="-317500" lvl="6" marL="3200400" marR="0" rtl="0" algn="l">
              <a:lnSpc>
                <a:spcPct val="115000"/>
              </a:lnSpc>
              <a:spcBef>
                <a:spcPts val="1600"/>
              </a:spcBef>
              <a:spcAft>
                <a:spcPts val="0"/>
              </a:spcAft>
              <a:buClr>
                <a:srgbClr val="FFFFFF"/>
              </a:buClr>
              <a:buSzPts val="1400"/>
              <a:buFont typeface="Shadows Into Light"/>
              <a:buChar char="●"/>
              <a:defRPr b="0" i="0" sz="1400" u="none" cap="none" strike="noStrike">
                <a:solidFill>
                  <a:srgbClr val="FFFFFF"/>
                </a:solidFill>
                <a:latin typeface="Shadows Into Light"/>
                <a:ea typeface="Shadows Into Light"/>
                <a:cs typeface="Shadows Into Light"/>
                <a:sym typeface="Shadows Into Light"/>
              </a:defRPr>
            </a:lvl7pPr>
            <a:lvl8pPr indent="-317500" lvl="7" marL="3657600" marR="0" rtl="0" algn="l">
              <a:lnSpc>
                <a:spcPct val="115000"/>
              </a:lnSpc>
              <a:spcBef>
                <a:spcPts val="1600"/>
              </a:spcBef>
              <a:spcAft>
                <a:spcPts val="0"/>
              </a:spcAft>
              <a:buClr>
                <a:srgbClr val="FFFFFF"/>
              </a:buClr>
              <a:buSzPts val="1400"/>
              <a:buFont typeface="Shadows Into Light"/>
              <a:buChar char="○"/>
              <a:defRPr b="0" i="0" sz="1400" u="none" cap="none" strike="noStrike">
                <a:solidFill>
                  <a:srgbClr val="FFFFFF"/>
                </a:solidFill>
                <a:latin typeface="Shadows Into Light"/>
                <a:ea typeface="Shadows Into Light"/>
                <a:cs typeface="Shadows Into Light"/>
                <a:sym typeface="Shadows Into Light"/>
              </a:defRPr>
            </a:lvl8pPr>
            <a:lvl9pPr indent="-317500" lvl="8" marL="4114800" marR="0" rtl="0" algn="l">
              <a:lnSpc>
                <a:spcPct val="115000"/>
              </a:lnSpc>
              <a:spcBef>
                <a:spcPts val="1600"/>
              </a:spcBef>
              <a:spcAft>
                <a:spcPts val="1600"/>
              </a:spcAft>
              <a:buClr>
                <a:srgbClr val="FFFFFF"/>
              </a:buClr>
              <a:buSzPts val="1400"/>
              <a:buFont typeface="Shadows Into Light"/>
              <a:buChar char="■"/>
              <a:defRPr b="0" i="0" sz="1400" u="none" cap="none" strike="noStrike">
                <a:solidFill>
                  <a:srgbClr val="FFFFFF"/>
                </a:solidFill>
                <a:latin typeface="Shadows Into Light"/>
                <a:ea typeface="Shadows Into Light"/>
                <a:cs typeface="Shadows Into Light"/>
                <a:sym typeface="Shadows Into Light"/>
              </a:defRPr>
            </a:lvl9pPr>
          </a:lstStyle>
          <a:p/>
        </p:txBody>
      </p:sp>
      <p:pic>
        <p:nvPicPr>
          <p:cNvPr id="61" name="Google Shape;61;g196be58ac5a_0_1152"/>
          <p:cNvPicPr preferRelativeResize="0"/>
          <p:nvPr/>
        </p:nvPicPr>
        <p:blipFill rotWithShape="1">
          <a:blip r:embed="rId3">
            <a:alphaModFix/>
          </a:blip>
          <a:srcRect b="0" l="0" r="0" t="0"/>
          <a:stretch/>
        </p:blipFill>
        <p:spPr>
          <a:xfrm>
            <a:off x="7878250" y="0"/>
            <a:ext cx="1265749" cy="116085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4" name="Shape 114"/>
        <p:cNvGrpSpPr/>
        <p:nvPr/>
      </p:nvGrpSpPr>
      <p:grpSpPr>
        <a:xfrm>
          <a:off x="0" y="0"/>
          <a:ext cx="0" cy="0"/>
          <a:chOff x="0" y="0"/>
          <a:chExt cx="0" cy="0"/>
        </a:xfrm>
      </p:grpSpPr>
      <p:sp>
        <p:nvSpPr>
          <p:cNvPr id="115" name="Google Shape;115;g196be58ac5a_0_1210"/>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16" name="Google Shape;116;g196be58ac5a_0_1210"/>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17" name="Google Shape;117;g196be58ac5a_0_1210"/>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9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18" name="Google Shape;118;g196be58ac5a_0_1210"/>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1400"/>
              <a:buNone/>
              <a:defRPr b="0" i="0" sz="9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19" name="Google Shape;119;g196be58ac5a_0_1210"/>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None/>
              <a:defRPr b="0" i="0" sz="9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None/>
              <a:defRPr b="0" i="0" sz="9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None/>
              <a:defRPr b="0" i="0" sz="9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None/>
              <a:defRPr b="0" i="0" sz="9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None/>
              <a:defRPr b="0" i="0" sz="9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None/>
              <a:defRPr b="0" i="0" sz="9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None/>
              <a:defRPr b="0" i="0" sz="9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None/>
              <a:defRPr b="0" i="0" sz="9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3.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0.xml"/><Relationship Id="rId3" Type="http://schemas.openxmlformats.org/officeDocument/2006/relationships/image" Target="../media/image64.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1.xml"/><Relationship Id="rId3" Type="http://schemas.openxmlformats.org/officeDocument/2006/relationships/image" Target="../media/image69.jpg"/><Relationship Id="rId4" Type="http://schemas.openxmlformats.org/officeDocument/2006/relationships/image" Target="../media/image73.jp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2.xml"/><Relationship Id="rId3" Type="http://schemas.openxmlformats.org/officeDocument/2006/relationships/image" Target="../media/image66.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4.xml"/><Relationship Id="rId3" Type="http://schemas.openxmlformats.org/officeDocument/2006/relationships/image" Target="../media/image67.pn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image" Target="../media/image22.png"/><Relationship Id="rId5" Type="http://schemas.openxmlformats.org/officeDocument/2006/relationships/image" Target="../media/image19.png"/><Relationship Id="rId6" Type="http://schemas.openxmlformats.org/officeDocument/2006/relationships/image" Target="../media/image24.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2.xml"/><Relationship Id="rId3" Type="http://schemas.openxmlformats.org/officeDocument/2006/relationships/image" Target="../media/image70.pn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4.xml"/><Relationship Id="rId3" Type="http://schemas.openxmlformats.org/officeDocument/2006/relationships/image" Target="../media/image72.jpg"/><Relationship Id="rId4" Type="http://schemas.openxmlformats.org/officeDocument/2006/relationships/image" Target="../media/image77.jp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5.xml"/><Relationship Id="rId3" Type="http://schemas.openxmlformats.org/officeDocument/2006/relationships/image" Target="../media/image74.gif"/></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6.xml"/><Relationship Id="rId3" Type="http://schemas.openxmlformats.org/officeDocument/2006/relationships/image" Target="../media/image80.pn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0.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3.xml"/><Relationship Id="rId3" Type="http://schemas.openxmlformats.org/officeDocument/2006/relationships/image" Target="../media/image82.jpg"/></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4.xml"/><Relationship Id="rId3" Type="http://schemas.openxmlformats.org/officeDocument/2006/relationships/image" Target="../media/image78.png"/><Relationship Id="rId4" Type="http://schemas.openxmlformats.org/officeDocument/2006/relationships/image" Target="../media/image79.jpg"/></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5.xml"/><Relationship Id="rId3" Type="http://schemas.openxmlformats.org/officeDocument/2006/relationships/image" Target="../media/image81.jpg"/><Relationship Id="rId4" Type="http://schemas.openxmlformats.org/officeDocument/2006/relationships/image" Target="../media/image92.jpg"/></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6.xml"/><Relationship Id="rId3" Type="http://schemas.openxmlformats.org/officeDocument/2006/relationships/image" Target="../media/image85.png"/></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7.xml"/><Relationship Id="rId3" Type="http://schemas.openxmlformats.org/officeDocument/2006/relationships/image" Target="../media/image83.png"/></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8.xml"/><Relationship Id="rId3" Type="http://schemas.openxmlformats.org/officeDocument/2006/relationships/image" Target="../media/image88.png"/></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0.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3.xml"/><Relationship Id="rId3" Type="http://schemas.openxmlformats.org/officeDocument/2006/relationships/image" Target="../media/image87.jpg"/></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4.xml"/><Relationship Id="rId3" Type="http://schemas.openxmlformats.org/officeDocument/2006/relationships/image" Target="../media/image91.jpg"/></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5.xml"/><Relationship Id="rId3" Type="http://schemas.openxmlformats.org/officeDocument/2006/relationships/image" Target="../media/image91.jpg"/></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8.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0.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1.xml"/><Relationship Id="rId3" Type="http://schemas.openxmlformats.org/officeDocument/2006/relationships/image" Target="../media/image84.png"/></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2.xml"/><Relationship Id="rId3" Type="http://schemas.openxmlformats.org/officeDocument/2006/relationships/image" Target="../media/image90.png"/></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3.xml"/><Relationship Id="rId3" Type="http://schemas.openxmlformats.org/officeDocument/2006/relationships/image" Target="../media/image90.png"/></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4.xml"/><Relationship Id="rId3" Type="http://schemas.openxmlformats.org/officeDocument/2006/relationships/image" Target="../media/image90.png"/></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5.xml"/><Relationship Id="rId3" Type="http://schemas.openxmlformats.org/officeDocument/2006/relationships/image" Target="../media/image90.png"/></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6.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5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3.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8.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3.png"/><Relationship Id="rId4" Type="http://schemas.openxmlformats.org/officeDocument/2006/relationships/image" Target="../media/image28.png"/><Relationship Id="rId5" Type="http://schemas.openxmlformats.org/officeDocument/2006/relationships/image" Target="../media/image19.png"/><Relationship Id="rId6"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8.png"/><Relationship Id="rId4" Type="http://schemas.openxmlformats.org/officeDocument/2006/relationships/image" Target="../media/image24.png"/><Relationship Id="rId5" Type="http://schemas.openxmlformats.org/officeDocument/2006/relationships/image" Target="../media/image52.png"/><Relationship Id="rId6" Type="http://schemas.openxmlformats.org/officeDocument/2006/relationships/image" Target="../media/image3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4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4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5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4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4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45.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45.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8.xml"/><Relationship Id="rId3" Type="http://schemas.openxmlformats.org/officeDocument/2006/relationships/image" Target="../media/image50.png"/><Relationship Id="rId4" Type="http://schemas.openxmlformats.org/officeDocument/2006/relationships/image" Target="../media/image49.png"/><Relationship Id="rId5" Type="http://schemas.openxmlformats.org/officeDocument/2006/relationships/image" Target="../media/image53.jpg"/><Relationship Id="rId6" Type="http://schemas.openxmlformats.org/officeDocument/2006/relationships/image" Target="../media/image47.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9.xml"/><Relationship Id="rId3" Type="http://schemas.openxmlformats.org/officeDocument/2006/relationships/image" Target="../media/image50.png"/><Relationship Id="rId4" Type="http://schemas.openxmlformats.org/officeDocument/2006/relationships/image" Target="../media/image49.png"/><Relationship Id="rId5" Type="http://schemas.openxmlformats.org/officeDocument/2006/relationships/image" Target="../media/image51.jpg"/><Relationship Id="rId6" Type="http://schemas.openxmlformats.org/officeDocument/2006/relationships/image" Target="../media/image4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20.png"/><Relationship Id="rId5" Type="http://schemas.openxmlformats.org/officeDocument/2006/relationships/image" Target="../media/image27.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 Id="rId3" Type="http://schemas.openxmlformats.org/officeDocument/2006/relationships/image" Target="../media/image63.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 Id="rId3" Type="http://schemas.openxmlformats.org/officeDocument/2006/relationships/image" Target="../media/image65.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 Id="rId3" Type="http://schemas.openxmlformats.org/officeDocument/2006/relationships/image" Target="../media/image5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9.png"/><Relationship Id="rId5" Type="http://schemas.openxmlformats.org/officeDocument/2006/relationships/image" Target="../media/image18.jp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 Id="rId3" Type="http://schemas.openxmlformats.org/officeDocument/2006/relationships/image" Target="../media/image57.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 Id="rId3" Type="http://schemas.openxmlformats.org/officeDocument/2006/relationships/image" Target="../media/image60.png"/><Relationship Id="rId4" Type="http://schemas.openxmlformats.org/officeDocument/2006/relationships/image" Target="../media/image62.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 Id="rId3" Type="http://schemas.openxmlformats.org/officeDocument/2006/relationships/image" Target="../media/image75.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5.xml"/><Relationship Id="rId3" Type="http://schemas.openxmlformats.org/officeDocument/2006/relationships/image" Target="../media/image59.jp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6.xml"/><Relationship Id="rId3" Type="http://schemas.openxmlformats.org/officeDocument/2006/relationships/image" Target="../media/image71.jp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 Id="rId3" Type="http://schemas.openxmlformats.org/officeDocument/2006/relationships/image" Target="../media/image76.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 Id="rId3" Type="http://schemas.openxmlformats.org/officeDocument/2006/relationships/image" Target="../media/image5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hyperlink" Target="http://images.google.com/imgres?imgurl=http://www.yorktown.k12.in.us/yhs/teachers/clucas/Mass%20of%20Mole%201_edited.JPG&amp;imgrefurl=http://www.yorktown.k12.in.us/yhs/teachers/clucas/emolesandstoichiometry.htm&amp;usg=__EXrgU9GGhFXnLCK01TDL1qUOFHc=&amp;h=298&amp;w=375&amp;sz=38&amp;hl=en&amp;start=27&amp;um=1&amp;tbnid=d0hkUdTQfIu6QM:&amp;tbnh=97&amp;tbnw=122&amp;prev=/images?q=mole+mass&amp;ndsp=20&amp;hl=en&amp;sa=N&amp;start=20&amp;um=1" TargetMode="External"/><Relationship Id="rId5" Type="http://schemas.openxmlformats.org/officeDocument/2006/relationships/image" Target="../media/image14.jp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
          <p:cNvSpPr txBox="1"/>
          <p:nvPr>
            <p:ph type="ctrTitle"/>
          </p:nvPr>
        </p:nvSpPr>
        <p:spPr>
          <a:xfrm>
            <a:off x="298775" y="1525300"/>
            <a:ext cx="8554200" cy="3266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000"/>
              <a:buNone/>
            </a:pPr>
            <a:r>
              <a:t/>
            </a:r>
            <a:endParaRPr/>
          </a:p>
          <a:p>
            <a:pPr indent="0" lvl="0" marL="0" rtl="0" algn="ctr">
              <a:lnSpc>
                <a:spcPct val="100000"/>
              </a:lnSpc>
              <a:spcBef>
                <a:spcPts val="0"/>
              </a:spcBef>
              <a:spcAft>
                <a:spcPts val="0"/>
              </a:spcAft>
              <a:buSzPts val="4000"/>
              <a:buNone/>
            </a:pPr>
            <a:r>
              <a:rPr lang="en"/>
              <a:t>MOLES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10"/>
          <p:cNvSpPr txBox="1"/>
          <p:nvPr>
            <p:ph type="title"/>
          </p:nvPr>
        </p:nvSpPr>
        <p:spPr>
          <a:xfrm>
            <a:off x="987850" y="292850"/>
            <a:ext cx="67959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Molar Mass Examples: Elements</a:t>
            </a:r>
            <a:endParaRPr/>
          </a:p>
        </p:txBody>
      </p:sp>
      <p:sp>
        <p:nvSpPr>
          <p:cNvPr id="345" name="Google Shape;345;p10"/>
          <p:cNvSpPr txBox="1"/>
          <p:nvPr>
            <p:ph idx="1" type="body"/>
          </p:nvPr>
        </p:nvSpPr>
        <p:spPr>
          <a:xfrm>
            <a:off x="311700" y="1495975"/>
            <a:ext cx="8520600" cy="3284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400"/>
              <a:buNone/>
            </a:pPr>
            <a:r>
              <a:rPr lang="en"/>
              <a:t>What is the molar mass of iron?</a:t>
            </a:r>
            <a:br>
              <a:rPr lang="en"/>
            </a:br>
            <a:br>
              <a:rPr lang="en"/>
            </a:br>
            <a:r>
              <a:rPr lang="en"/>
              <a:t>What is the molar mass of copper?</a:t>
            </a:r>
            <a:br>
              <a:rPr lang="en"/>
            </a:br>
            <a:endParaRPr/>
          </a:p>
        </p:txBody>
      </p:sp>
      <p:sp>
        <p:nvSpPr>
          <p:cNvPr id="346" name="Google Shape;346;p10"/>
          <p:cNvSpPr txBox="1"/>
          <p:nvPr/>
        </p:nvSpPr>
        <p:spPr>
          <a:xfrm>
            <a:off x="6385025" y="1495975"/>
            <a:ext cx="1571400" cy="577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rgbClr val="FF0000"/>
                </a:solidFill>
                <a:latin typeface="Shadows Into Light"/>
                <a:ea typeface="Shadows Into Light"/>
                <a:cs typeface="Shadows Into Light"/>
                <a:sym typeface="Shadows Into Light"/>
              </a:rPr>
              <a:t>55.8 g/mol</a:t>
            </a:r>
            <a:br>
              <a:rPr b="0" i="0" lang="en"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
        <p:nvSpPr>
          <p:cNvPr id="347" name="Google Shape;347;p10"/>
          <p:cNvSpPr txBox="1"/>
          <p:nvPr/>
        </p:nvSpPr>
        <p:spPr>
          <a:xfrm>
            <a:off x="6841775" y="2849425"/>
            <a:ext cx="1571400" cy="577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rgbClr val="FF0000"/>
                </a:solidFill>
                <a:latin typeface="Shadows Into Light"/>
                <a:ea typeface="Shadows Into Light"/>
                <a:cs typeface="Shadows Into Light"/>
                <a:sym typeface="Shadows Into Light"/>
              </a:rPr>
              <a:t>63.5 g/mol</a:t>
            </a:r>
            <a:br>
              <a:rPr b="0" i="0" lang="en"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pic>
        <p:nvPicPr>
          <p:cNvPr id="348" name="Google Shape;348;p10"/>
          <p:cNvPicPr preferRelativeResize="0"/>
          <p:nvPr/>
        </p:nvPicPr>
        <p:blipFill rotWithShape="1">
          <a:blip r:embed="rId3">
            <a:alphaModFix/>
          </a:blip>
          <a:srcRect b="0" l="0" r="0" t="0"/>
          <a:stretch/>
        </p:blipFill>
        <p:spPr>
          <a:xfrm>
            <a:off x="3724625" y="3494488"/>
            <a:ext cx="5143500" cy="12858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6"/>
                                        </p:tgtEl>
                                        <p:attrNameLst>
                                          <p:attrName>style.visibility</p:attrName>
                                        </p:attrNameLst>
                                      </p:cBhvr>
                                      <p:to>
                                        <p:strVal val="visible"/>
                                      </p:to>
                                    </p:set>
                                    <p:animEffect filter="fade" transition="in">
                                      <p:cBhvr>
                                        <p:cTn dur="1000"/>
                                        <p:tgtEl>
                                          <p:spTgt spid="3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
                                        </p:tgtEl>
                                        <p:attrNameLst>
                                          <p:attrName>style.visibility</p:attrName>
                                        </p:attrNameLst>
                                      </p:cBhvr>
                                      <p:to>
                                        <p:strVal val="visible"/>
                                      </p:to>
                                    </p:set>
                                    <p:animEffect filter="fade" transition="in">
                                      <p:cBhvr>
                                        <p:cTn dur="1000"/>
                                        <p:tgtEl>
                                          <p:spTgt spid="3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6" name="Shape 1446"/>
        <p:cNvGrpSpPr/>
        <p:nvPr/>
      </p:nvGrpSpPr>
      <p:grpSpPr>
        <a:xfrm>
          <a:off x="0" y="0"/>
          <a:ext cx="0" cy="0"/>
          <a:chOff x="0" y="0"/>
          <a:chExt cx="0" cy="0"/>
        </a:xfrm>
      </p:grpSpPr>
      <p:sp>
        <p:nvSpPr>
          <p:cNvPr id="1447" name="Google Shape;1447;p100"/>
          <p:cNvSpPr txBox="1"/>
          <p:nvPr>
            <p:ph idx="1" type="body"/>
          </p:nvPr>
        </p:nvSpPr>
        <p:spPr>
          <a:xfrm>
            <a:off x="311700" y="1473250"/>
            <a:ext cx="8520600" cy="32844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Char char="●"/>
            </a:pPr>
            <a:r>
              <a:rPr lang="en" sz="3000"/>
              <a:t>“Actual Formula” - the actual number of atoms in a molecule or compound</a:t>
            </a:r>
            <a:endParaRPr sz="3000"/>
          </a:p>
          <a:p>
            <a:pPr indent="-317500" lvl="0" marL="457200" rtl="0" algn="l">
              <a:lnSpc>
                <a:spcPct val="115000"/>
              </a:lnSpc>
              <a:spcBef>
                <a:spcPts val="0"/>
              </a:spcBef>
              <a:spcAft>
                <a:spcPts val="0"/>
              </a:spcAft>
              <a:buSzPts val="1400"/>
              <a:buChar char="●"/>
            </a:pPr>
            <a:r>
              <a:rPr lang="en" sz="3000"/>
              <a:t>Whole # multiple of empirical</a:t>
            </a:r>
            <a:endParaRPr sz="3000"/>
          </a:p>
          <a:p>
            <a:pPr indent="-317500" lvl="0" marL="457200" rtl="0" algn="l">
              <a:lnSpc>
                <a:spcPct val="115000"/>
              </a:lnSpc>
              <a:spcBef>
                <a:spcPts val="0"/>
              </a:spcBef>
              <a:spcAft>
                <a:spcPts val="0"/>
              </a:spcAft>
              <a:buSzPts val="1400"/>
              <a:buChar char="●"/>
            </a:pPr>
            <a:r>
              <a:rPr lang="en" sz="3000"/>
              <a:t>If the empirical formula is CH</a:t>
            </a:r>
            <a:r>
              <a:rPr baseline="-25000" lang="en" sz="3000"/>
              <a:t>4</a:t>
            </a:r>
            <a:r>
              <a:rPr lang="en" sz="3000"/>
              <a:t> a molecular formula could be CH</a:t>
            </a:r>
            <a:r>
              <a:rPr baseline="-25000" lang="en" sz="3000"/>
              <a:t>4</a:t>
            </a:r>
            <a:r>
              <a:rPr lang="en" sz="3000"/>
              <a:t>, C</a:t>
            </a:r>
            <a:r>
              <a:rPr baseline="-25000" lang="en" sz="3000"/>
              <a:t>2</a:t>
            </a:r>
            <a:r>
              <a:rPr lang="en" sz="3000"/>
              <a:t>H</a:t>
            </a:r>
            <a:r>
              <a:rPr baseline="-25000" lang="en" sz="3000"/>
              <a:t>8</a:t>
            </a:r>
            <a:r>
              <a:rPr lang="en" sz="3000"/>
              <a:t>, C</a:t>
            </a:r>
            <a:r>
              <a:rPr baseline="-25000" lang="en" sz="3000"/>
              <a:t>3</a:t>
            </a:r>
            <a:r>
              <a:rPr lang="en" sz="3000"/>
              <a:t>H</a:t>
            </a:r>
            <a:r>
              <a:rPr baseline="-25000" lang="en" sz="3000"/>
              <a:t>12</a:t>
            </a:r>
            <a:r>
              <a:rPr lang="en" sz="3000"/>
              <a:t> etc. </a:t>
            </a:r>
            <a:br>
              <a:rPr lang="en" sz="3000"/>
            </a:br>
            <a:br>
              <a:rPr lang="en"/>
            </a:br>
            <a:endParaRPr/>
          </a:p>
        </p:txBody>
      </p:sp>
      <p:sp>
        <p:nvSpPr>
          <p:cNvPr id="1448" name="Google Shape;1448;p100"/>
          <p:cNvSpPr txBox="1"/>
          <p:nvPr>
            <p:ph type="title"/>
          </p:nvPr>
        </p:nvSpPr>
        <p:spPr>
          <a:xfrm>
            <a:off x="987850" y="292850"/>
            <a:ext cx="67959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Molecular Formula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7"/>
                                        </p:tgtEl>
                                        <p:attrNameLst>
                                          <p:attrName>style.visibility</p:attrName>
                                        </p:attrNameLst>
                                      </p:cBhvr>
                                      <p:to>
                                        <p:strVal val="visible"/>
                                      </p:to>
                                    </p:set>
                                    <p:animEffect filter="fade" transition="in">
                                      <p:cBhvr>
                                        <p:cTn dur="1000"/>
                                        <p:tgtEl>
                                          <p:spTgt spid="14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2" name="Shape 1452"/>
        <p:cNvGrpSpPr/>
        <p:nvPr/>
      </p:nvGrpSpPr>
      <p:grpSpPr>
        <a:xfrm>
          <a:off x="0" y="0"/>
          <a:ext cx="0" cy="0"/>
          <a:chOff x="0" y="0"/>
          <a:chExt cx="0" cy="0"/>
        </a:xfrm>
      </p:grpSpPr>
      <p:sp>
        <p:nvSpPr>
          <p:cNvPr id="1453" name="Google Shape;1453;p101"/>
          <p:cNvSpPr txBox="1"/>
          <p:nvPr>
            <p:ph type="title"/>
          </p:nvPr>
        </p:nvSpPr>
        <p:spPr>
          <a:xfrm>
            <a:off x="987850" y="292850"/>
            <a:ext cx="67959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Calculating Molecular from Empirical</a:t>
            </a:r>
            <a:endParaRPr/>
          </a:p>
        </p:txBody>
      </p:sp>
      <p:sp>
        <p:nvSpPr>
          <p:cNvPr id="1454" name="Google Shape;1454;p101"/>
          <p:cNvSpPr txBox="1"/>
          <p:nvPr>
            <p:ph idx="1" type="body"/>
          </p:nvPr>
        </p:nvSpPr>
        <p:spPr>
          <a:xfrm>
            <a:off x="311700" y="1495975"/>
            <a:ext cx="8520600" cy="3284400"/>
          </a:xfrm>
          <a:prstGeom prst="rect">
            <a:avLst/>
          </a:prstGeom>
          <a:noFill/>
          <a:ln>
            <a:noFill/>
          </a:ln>
        </p:spPr>
        <p:txBody>
          <a:bodyPr anchorCtr="0" anchor="t" bIns="91425" lIns="91425" spcFirstLastPara="1" rIns="91425" wrap="square" tIns="91425">
            <a:noAutofit/>
          </a:bodyPr>
          <a:lstStyle/>
          <a:p>
            <a:pPr indent="-419100" lvl="0" marL="457200" rtl="0" algn="l">
              <a:lnSpc>
                <a:spcPct val="115000"/>
              </a:lnSpc>
              <a:spcBef>
                <a:spcPts val="0"/>
              </a:spcBef>
              <a:spcAft>
                <a:spcPts val="0"/>
              </a:spcAft>
              <a:buSzPts val="3000"/>
              <a:buAutoNum type="arabicPeriod"/>
            </a:pPr>
            <a:r>
              <a:rPr lang="en" sz="3000"/>
              <a:t>Calculate Gram Formula Mass of the EMPIRICAL FORMULA</a:t>
            </a:r>
            <a:endParaRPr sz="3000"/>
          </a:p>
          <a:p>
            <a:pPr indent="-419100" lvl="0" marL="457200" rtl="0" algn="l">
              <a:lnSpc>
                <a:spcPct val="115000"/>
              </a:lnSpc>
              <a:spcBef>
                <a:spcPts val="0"/>
              </a:spcBef>
              <a:spcAft>
                <a:spcPts val="0"/>
              </a:spcAft>
              <a:buSzPts val="3000"/>
              <a:buAutoNum type="arabicPeriod"/>
            </a:pPr>
            <a:r>
              <a:rPr lang="en" sz="3000"/>
              <a:t>Divide molecular mass given by the empirical formula mass</a:t>
            </a:r>
            <a:endParaRPr sz="3000"/>
          </a:p>
          <a:p>
            <a:pPr indent="-419100" lvl="0" marL="457200" rtl="0" algn="l">
              <a:lnSpc>
                <a:spcPct val="115000"/>
              </a:lnSpc>
              <a:spcBef>
                <a:spcPts val="0"/>
              </a:spcBef>
              <a:spcAft>
                <a:spcPts val="0"/>
              </a:spcAft>
              <a:buSzPts val="3000"/>
              <a:buAutoNum type="arabicPeriod"/>
            </a:pPr>
            <a:r>
              <a:rPr lang="en" sz="3000"/>
              <a:t>Multiply all of the subscripts in the empirical formula by the number (multiple) you calculated in step 2 </a:t>
            </a:r>
            <a:br>
              <a:rPr lang="en"/>
            </a:b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4"/>
                                        </p:tgtEl>
                                        <p:attrNameLst>
                                          <p:attrName>style.visibility</p:attrName>
                                        </p:attrNameLst>
                                      </p:cBhvr>
                                      <p:to>
                                        <p:strVal val="visible"/>
                                      </p:to>
                                    </p:set>
                                    <p:animEffect filter="fade" transition="in">
                                      <p:cBhvr>
                                        <p:cTn dur="1000"/>
                                        <p:tgtEl>
                                          <p:spTgt spid="14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8" name="Shape 1458"/>
        <p:cNvGrpSpPr/>
        <p:nvPr/>
      </p:nvGrpSpPr>
      <p:grpSpPr>
        <a:xfrm>
          <a:off x="0" y="0"/>
          <a:ext cx="0" cy="0"/>
          <a:chOff x="0" y="0"/>
          <a:chExt cx="0" cy="0"/>
        </a:xfrm>
      </p:grpSpPr>
      <p:sp>
        <p:nvSpPr>
          <p:cNvPr id="1459" name="Google Shape;1459;p102"/>
          <p:cNvSpPr txBox="1"/>
          <p:nvPr>
            <p:ph type="title"/>
          </p:nvPr>
        </p:nvSpPr>
        <p:spPr>
          <a:xfrm>
            <a:off x="987850" y="292850"/>
            <a:ext cx="67959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Example</a:t>
            </a:r>
            <a:endParaRPr/>
          </a:p>
        </p:txBody>
      </p:sp>
      <p:sp>
        <p:nvSpPr>
          <p:cNvPr id="1460" name="Google Shape;1460;p102"/>
          <p:cNvSpPr txBox="1"/>
          <p:nvPr>
            <p:ph idx="1" type="body"/>
          </p:nvPr>
        </p:nvSpPr>
        <p:spPr>
          <a:xfrm>
            <a:off x="311700" y="1495975"/>
            <a:ext cx="8520600" cy="3284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400"/>
              <a:buNone/>
            </a:pPr>
            <a:r>
              <a:rPr lang="en" sz="3000"/>
              <a:t>The </a:t>
            </a:r>
            <a:r>
              <a:rPr lang="en" sz="3000">
                <a:solidFill>
                  <a:srgbClr val="00FFFF"/>
                </a:solidFill>
              </a:rPr>
              <a:t>empirical formula</a:t>
            </a:r>
            <a:r>
              <a:rPr lang="en" sz="3000"/>
              <a:t> for ethylene is </a:t>
            </a:r>
            <a:r>
              <a:rPr lang="en" sz="3000">
                <a:solidFill>
                  <a:srgbClr val="00FFFF"/>
                </a:solidFill>
              </a:rPr>
              <a:t>CH</a:t>
            </a:r>
            <a:r>
              <a:rPr baseline="-25000" lang="en" sz="3000">
                <a:solidFill>
                  <a:srgbClr val="00FFFF"/>
                </a:solidFill>
              </a:rPr>
              <a:t>2</a:t>
            </a:r>
            <a:r>
              <a:rPr lang="en" sz="3000"/>
              <a:t>. Find the molecular formula if the </a:t>
            </a:r>
            <a:r>
              <a:rPr lang="en" sz="3000">
                <a:solidFill>
                  <a:srgbClr val="FF0000"/>
                </a:solidFill>
              </a:rPr>
              <a:t>molecular mass is 28.1 g/mol</a:t>
            </a:r>
            <a:r>
              <a:rPr lang="en" sz="3000"/>
              <a:t>? </a:t>
            </a:r>
            <a:br>
              <a:rPr lang="en" sz="3000"/>
            </a:br>
            <a:endParaRPr sz="3000"/>
          </a:p>
        </p:txBody>
      </p:sp>
      <p:sp>
        <p:nvSpPr>
          <p:cNvPr id="1461" name="Google Shape;1461;p102"/>
          <p:cNvSpPr txBox="1"/>
          <p:nvPr/>
        </p:nvSpPr>
        <p:spPr>
          <a:xfrm>
            <a:off x="454350" y="2646650"/>
            <a:ext cx="8377800" cy="670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rgbClr val="00FFFF"/>
                </a:solidFill>
                <a:latin typeface="Shadows Into Light"/>
                <a:ea typeface="Shadows Into Light"/>
                <a:cs typeface="Shadows Into Light"/>
                <a:sym typeface="Shadows Into Light"/>
              </a:rPr>
              <a:t>empirical mass  CH</a:t>
            </a:r>
            <a:r>
              <a:rPr b="0" baseline="-25000" i="0" lang="en" sz="3000" u="none" cap="none" strike="noStrike">
                <a:solidFill>
                  <a:srgbClr val="00FFFF"/>
                </a:solidFill>
                <a:latin typeface="Shadows Into Light"/>
                <a:ea typeface="Shadows Into Light"/>
                <a:cs typeface="Shadows Into Light"/>
                <a:sym typeface="Shadows Into Light"/>
              </a:rPr>
              <a:t>2</a:t>
            </a:r>
            <a:r>
              <a:rPr b="0" i="0" lang="en" sz="3000" u="none" cap="none" strike="noStrike">
                <a:solidFill>
                  <a:srgbClr val="00FFFF"/>
                </a:solidFill>
                <a:latin typeface="Shadows Into Light"/>
                <a:ea typeface="Shadows Into Light"/>
                <a:cs typeface="Shadows Into Light"/>
                <a:sym typeface="Shadows Into Light"/>
              </a:rPr>
              <a:t> = </a:t>
            </a:r>
            <a:br>
              <a:rPr b="0" i="0" lang="en" sz="3000" u="none" cap="none" strike="noStrike">
                <a:solidFill>
                  <a:srgbClr val="00FFFF"/>
                </a:solidFill>
                <a:latin typeface="Shadows Into Light"/>
                <a:ea typeface="Shadows Into Light"/>
                <a:cs typeface="Shadows Into Light"/>
                <a:sym typeface="Shadows Into Light"/>
              </a:rPr>
            </a:br>
            <a:r>
              <a:rPr b="0" i="0" lang="en" sz="3000" u="none" cap="none" strike="noStrike">
                <a:solidFill>
                  <a:srgbClr val="00FFFF"/>
                </a:solidFill>
                <a:latin typeface="Shadows Into Light"/>
                <a:ea typeface="Shadows Into Light"/>
                <a:cs typeface="Shadows Into Light"/>
                <a:sym typeface="Shadows Into Light"/>
              </a:rPr>
              <a:t>(1 C X 12.0 g/mol) + (2 H X 1.0 g/mol) = 14.0 g/mol</a:t>
            </a:r>
            <a:br>
              <a:rPr b="0" i="0" lang="en" sz="3000" u="none" cap="none" strike="noStrike">
                <a:solidFill>
                  <a:srgbClr val="FFFFFF"/>
                </a:solidFill>
                <a:latin typeface="Shadows Into Light"/>
                <a:ea typeface="Shadows Into Light"/>
                <a:cs typeface="Shadows Into Light"/>
                <a:sym typeface="Shadows Into Light"/>
              </a:rPr>
            </a:br>
            <a:endParaRPr b="0" i="0" sz="3000" u="none" cap="none" strike="noStrike">
              <a:solidFill>
                <a:srgbClr val="FFFFFF"/>
              </a:solidFill>
              <a:latin typeface="Shadows Into Light"/>
              <a:ea typeface="Shadows Into Light"/>
              <a:cs typeface="Shadows Into Light"/>
              <a:sym typeface="Shadows Into Light"/>
            </a:endParaRPr>
          </a:p>
        </p:txBody>
      </p:sp>
      <p:sp>
        <p:nvSpPr>
          <p:cNvPr id="1462" name="Google Shape;1462;p102"/>
          <p:cNvSpPr txBox="1"/>
          <p:nvPr/>
        </p:nvSpPr>
        <p:spPr>
          <a:xfrm>
            <a:off x="2101425" y="3668950"/>
            <a:ext cx="1635600" cy="624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 sz="3000" u="sng" cap="none" strike="noStrike">
                <a:solidFill>
                  <a:srgbClr val="FF0000"/>
                </a:solidFill>
                <a:latin typeface="Shadows Into Light"/>
                <a:ea typeface="Shadows Into Light"/>
                <a:cs typeface="Shadows Into Light"/>
                <a:sym typeface="Shadows Into Light"/>
              </a:rPr>
              <a:t>28.1 g/mol</a:t>
            </a:r>
            <a:endParaRPr b="0" i="0" sz="3000" u="sng" cap="none" strike="noStrike">
              <a:solidFill>
                <a:srgbClr val="FF0000"/>
              </a:solidFill>
              <a:latin typeface="Shadows Into Light"/>
              <a:ea typeface="Shadows Into Light"/>
              <a:cs typeface="Shadows Into Light"/>
              <a:sym typeface="Shadows Into Light"/>
            </a:endParaRPr>
          </a:p>
        </p:txBody>
      </p:sp>
      <p:sp>
        <p:nvSpPr>
          <p:cNvPr id="1463" name="Google Shape;1463;p102"/>
          <p:cNvSpPr txBox="1"/>
          <p:nvPr/>
        </p:nvSpPr>
        <p:spPr>
          <a:xfrm>
            <a:off x="2162950" y="4155775"/>
            <a:ext cx="1635600" cy="624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rgbClr val="00FFFF"/>
                </a:solidFill>
                <a:latin typeface="Shadows Into Light"/>
                <a:ea typeface="Shadows Into Light"/>
                <a:cs typeface="Shadows Into Light"/>
                <a:sym typeface="Shadows Into Light"/>
              </a:rPr>
              <a:t>14.0 g.mol</a:t>
            </a:r>
            <a:endParaRPr b="0" i="0" sz="3000" u="none" cap="none" strike="noStrike">
              <a:solidFill>
                <a:srgbClr val="00FFFF"/>
              </a:solidFill>
              <a:latin typeface="Shadows Into Light"/>
              <a:ea typeface="Shadows Into Light"/>
              <a:cs typeface="Shadows Into Light"/>
              <a:sym typeface="Shadows Into Light"/>
            </a:endParaRPr>
          </a:p>
        </p:txBody>
      </p:sp>
      <p:sp>
        <p:nvSpPr>
          <p:cNvPr id="1464" name="Google Shape;1464;p102"/>
          <p:cNvSpPr txBox="1"/>
          <p:nvPr/>
        </p:nvSpPr>
        <p:spPr>
          <a:xfrm>
            <a:off x="3568000" y="3819725"/>
            <a:ext cx="748500" cy="624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rgbClr val="FFFFFF"/>
                </a:solidFill>
                <a:latin typeface="Shadows Into Light"/>
                <a:ea typeface="Shadows Into Light"/>
                <a:cs typeface="Shadows Into Light"/>
                <a:sym typeface="Shadows Into Light"/>
              </a:rPr>
              <a:t>= 2</a:t>
            </a:r>
            <a:endParaRPr b="0" i="0" sz="3000" u="none" cap="none" strike="noStrike">
              <a:solidFill>
                <a:srgbClr val="FFFFFF"/>
              </a:solidFill>
              <a:latin typeface="Shadows Into Light"/>
              <a:ea typeface="Shadows Into Light"/>
              <a:cs typeface="Shadows Into Light"/>
              <a:sym typeface="Shadows Into Light"/>
            </a:endParaRPr>
          </a:p>
        </p:txBody>
      </p:sp>
      <p:sp>
        <p:nvSpPr>
          <p:cNvPr id="1465" name="Google Shape;1465;p102"/>
          <p:cNvSpPr txBox="1"/>
          <p:nvPr/>
        </p:nvSpPr>
        <p:spPr>
          <a:xfrm>
            <a:off x="4702625" y="3819725"/>
            <a:ext cx="2576100" cy="8745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3000"/>
              <a:buFont typeface="Arial"/>
              <a:buNone/>
            </a:pPr>
            <a:r>
              <a:rPr b="0" i="0" lang="en" sz="3000" u="none" cap="none" strike="noStrike">
                <a:solidFill>
                  <a:srgbClr val="FFFFFF"/>
                </a:solidFill>
                <a:latin typeface="Shadows Into Light"/>
                <a:ea typeface="Shadows Into Light"/>
                <a:cs typeface="Shadows Into Light"/>
                <a:sym typeface="Shadows Into Light"/>
              </a:rPr>
              <a:t>(</a:t>
            </a:r>
            <a:r>
              <a:rPr b="0" i="0" lang="en" sz="3000" u="none" cap="none" strike="noStrike">
                <a:solidFill>
                  <a:srgbClr val="00FFFF"/>
                </a:solidFill>
                <a:latin typeface="Shadows Into Light"/>
                <a:ea typeface="Shadows Into Light"/>
                <a:cs typeface="Shadows Into Light"/>
                <a:sym typeface="Shadows Into Light"/>
              </a:rPr>
              <a:t>CH</a:t>
            </a:r>
            <a:r>
              <a:rPr b="0" baseline="-25000" i="0" lang="en" sz="3000" u="none" cap="none" strike="noStrike">
                <a:solidFill>
                  <a:srgbClr val="00FFFF"/>
                </a:solidFill>
                <a:latin typeface="Shadows Into Light"/>
                <a:ea typeface="Shadows Into Light"/>
                <a:cs typeface="Shadows Into Light"/>
                <a:sym typeface="Shadows Into Light"/>
              </a:rPr>
              <a:t>2</a:t>
            </a:r>
            <a:r>
              <a:rPr b="0" i="0" lang="en" sz="3000" u="none" cap="none" strike="noStrike">
                <a:solidFill>
                  <a:srgbClr val="FFFFFF"/>
                </a:solidFill>
                <a:latin typeface="Shadows Into Light"/>
                <a:ea typeface="Shadows Into Light"/>
                <a:cs typeface="Shadows Into Light"/>
                <a:sym typeface="Shadows Into Light"/>
              </a:rPr>
              <a:t>) x</a:t>
            </a:r>
            <a:r>
              <a:rPr b="0" baseline="-25000" i="0" lang="en" sz="3000" u="none" cap="none" strike="noStrike">
                <a:solidFill>
                  <a:srgbClr val="FFFFFF"/>
                </a:solidFill>
                <a:latin typeface="Shadows Into Light"/>
                <a:ea typeface="Shadows Into Light"/>
                <a:cs typeface="Shadows Into Light"/>
                <a:sym typeface="Shadows Into Light"/>
              </a:rPr>
              <a:t> </a:t>
            </a:r>
            <a:r>
              <a:rPr b="0" i="0" lang="en" sz="3000" u="none" cap="none" strike="noStrike">
                <a:solidFill>
                  <a:srgbClr val="FFFFFF"/>
                </a:solidFill>
                <a:latin typeface="Shadows Into Light"/>
                <a:ea typeface="Shadows Into Light"/>
                <a:cs typeface="Shadows Into Light"/>
                <a:sym typeface="Shadows Into Light"/>
              </a:rPr>
              <a:t>2</a:t>
            </a:r>
            <a:r>
              <a:rPr b="0" baseline="-25000" i="0" lang="en" sz="3000" u="none" cap="none" strike="noStrike">
                <a:solidFill>
                  <a:srgbClr val="FFFFFF"/>
                </a:solidFill>
                <a:latin typeface="Shadows Into Light"/>
                <a:ea typeface="Shadows Into Light"/>
                <a:cs typeface="Shadows Into Light"/>
                <a:sym typeface="Shadows Into Light"/>
              </a:rPr>
              <a:t> </a:t>
            </a:r>
            <a:r>
              <a:rPr b="0" i="0" lang="en" sz="3000" u="none" cap="none" strike="noStrike">
                <a:solidFill>
                  <a:srgbClr val="FFFFFF"/>
                </a:solidFill>
                <a:latin typeface="Shadows Into Light"/>
                <a:ea typeface="Shadows Into Light"/>
                <a:cs typeface="Shadows Into Light"/>
                <a:sym typeface="Shadows Into Light"/>
              </a:rPr>
              <a:t>→ </a:t>
            </a:r>
            <a:endParaRPr b="0" i="0" sz="1400" u="none" cap="none" strike="noStrike">
              <a:solidFill>
                <a:srgbClr val="000000"/>
              </a:solidFill>
              <a:latin typeface="Arial"/>
              <a:ea typeface="Arial"/>
              <a:cs typeface="Arial"/>
              <a:sym typeface="Arial"/>
            </a:endParaRPr>
          </a:p>
        </p:txBody>
      </p:sp>
      <p:sp>
        <p:nvSpPr>
          <p:cNvPr id="1466" name="Google Shape;1466;p102"/>
          <p:cNvSpPr txBox="1"/>
          <p:nvPr/>
        </p:nvSpPr>
        <p:spPr>
          <a:xfrm>
            <a:off x="6884425" y="3798125"/>
            <a:ext cx="1240500" cy="6462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3000"/>
              <a:buFont typeface="Arial"/>
              <a:buNone/>
            </a:pPr>
            <a:r>
              <a:rPr b="0" i="0" lang="en" sz="3000" u="none" cap="none" strike="noStrike">
                <a:solidFill>
                  <a:srgbClr val="FF0000"/>
                </a:solidFill>
                <a:latin typeface="Shadows Into Light"/>
                <a:ea typeface="Shadows Into Light"/>
                <a:cs typeface="Shadows Into Light"/>
                <a:sym typeface="Shadows Into Light"/>
              </a:rPr>
              <a:t>C</a:t>
            </a:r>
            <a:r>
              <a:rPr b="0" baseline="-25000" i="0" lang="en" sz="3000" u="none" cap="none" strike="noStrike">
                <a:solidFill>
                  <a:srgbClr val="FF0000"/>
                </a:solidFill>
                <a:latin typeface="Shadows Into Light"/>
                <a:ea typeface="Shadows Into Light"/>
                <a:cs typeface="Shadows Into Light"/>
                <a:sym typeface="Shadows Into Light"/>
              </a:rPr>
              <a:t>2</a:t>
            </a:r>
            <a:r>
              <a:rPr b="0" i="0" lang="en" sz="3000" u="none" cap="none" strike="noStrike">
                <a:solidFill>
                  <a:srgbClr val="FF0000"/>
                </a:solidFill>
                <a:latin typeface="Shadows Into Light"/>
                <a:ea typeface="Shadows Into Light"/>
                <a:cs typeface="Shadows Into Light"/>
                <a:sym typeface="Shadows Into Light"/>
              </a:rPr>
              <a:t>H</a:t>
            </a:r>
            <a:r>
              <a:rPr b="0" baseline="-25000" i="0" lang="en" sz="3000" u="none" cap="none" strike="noStrike">
                <a:solidFill>
                  <a:srgbClr val="FF0000"/>
                </a:solidFill>
                <a:latin typeface="Shadows Into Light"/>
                <a:ea typeface="Shadows Into Light"/>
                <a:cs typeface="Shadows Into Light"/>
                <a:sym typeface="Shadows Into Light"/>
              </a:rPr>
              <a:t>4</a:t>
            </a:r>
            <a:endParaRPr b="0" baseline="-25000" i="0" sz="3000" u="none" cap="none" strike="noStrike">
              <a:solidFill>
                <a:srgbClr val="FF0000"/>
              </a:solidFill>
              <a:latin typeface="Shadows Into Light"/>
              <a:ea typeface="Shadows Into Light"/>
              <a:cs typeface="Shadows Into Light"/>
              <a:sym typeface="Shadows Into Ligh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7" name="Google Shape;1467;p102"/>
          <p:cNvSpPr txBox="1"/>
          <p:nvPr/>
        </p:nvSpPr>
        <p:spPr>
          <a:xfrm>
            <a:off x="7591800" y="2658650"/>
            <a:ext cx="1240500" cy="6462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3000"/>
              <a:buFont typeface="Arial"/>
              <a:buNone/>
            </a:pPr>
            <a:r>
              <a:rPr b="0" i="0" lang="en" sz="3000" u="none" cap="none" strike="noStrike">
                <a:solidFill>
                  <a:srgbClr val="FFFFFF"/>
                </a:solidFill>
                <a:latin typeface="Shadows Into Light"/>
                <a:ea typeface="Shadows Into Light"/>
                <a:cs typeface="Shadows Into Light"/>
                <a:sym typeface="Shadows Into Light"/>
              </a:rPr>
              <a:t>=28g</a:t>
            </a:r>
            <a:endParaRPr b="0" baseline="-25000" i="0" sz="3000" u="none" cap="none" strike="noStrike">
              <a:solidFill>
                <a:srgbClr val="FFFFFF"/>
              </a:solidFill>
              <a:latin typeface="Shadows Into Light"/>
              <a:ea typeface="Shadows Into Light"/>
              <a:cs typeface="Shadows Into Light"/>
              <a:sym typeface="Shadows Into Ligh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468" name="Google Shape;1468;p102"/>
          <p:cNvCxnSpPr/>
          <p:nvPr/>
        </p:nvCxnSpPr>
        <p:spPr>
          <a:xfrm flipH="1" rot="10800000">
            <a:off x="7908425" y="3219425"/>
            <a:ext cx="151500" cy="575700"/>
          </a:xfrm>
          <a:prstGeom prst="straightConnector1">
            <a:avLst/>
          </a:prstGeom>
          <a:noFill/>
          <a:ln cap="flat" cmpd="sng" w="38100">
            <a:solidFill>
              <a:srgbClr val="FFFFFF"/>
            </a:solidFill>
            <a:prstDash val="solid"/>
            <a:round/>
            <a:headEnd len="sm" w="sm" type="none"/>
            <a:tailEnd len="med" w="med" type="triangle"/>
          </a:ln>
        </p:spPr>
      </p:cxnSp>
      <p:sp>
        <p:nvSpPr>
          <p:cNvPr id="1469" name="Google Shape;1469;p102"/>
          <p:cNvSpPr/>
          <p:nvPr/>
        </p:nvSpPr>
        <p:spPr>
          <a:xfrm>
            <a:off x="7628125" y="2704325"/>
            <a:ext cx="1090800" cy="670200"/>
          </a:xfrm>
          <a:prstGeom prst="ellipse">
            <a:avLst/>
          </a:prstGeom>
          <a:noFill/>
          <a:ln cap="flat" cmpd="sng" w="9525">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0" name="Google Shape;1470;p102"/>
          <p:cNvSpPr/>
          <p:nvPr/>
        </p:nvSpPr>
        <p:spPr>
          <a:xfrm>
            <a:off x="2045625" y="3623350"/>
            <a:ext cx="1582800" cy="670200"/>
          </a:xfrm>
          <a:prstGeom prst="ellipse">
            <a:avLst/>
          </a:prstGeom>
          <a:noFill/>
          <a:ln cap="flat" cmpd="sng" w="9525">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1"/>
                                        </p:tgtEl>
                                        <p:attrNameLst>
                                          <p:attrName>style.visibility</p:attrName>
                                        </p:attrNameLst>
                                      </p:cBhvr>
                                      <p:to>
                                        <p:strVal val="visible"/>
                                      </p:to>
                                    </p:set>
                                    <p:animEffect filter="fade" transition="in">
                                      <p:cBhvr>
                                        <p:cTn dur="1000"/>
                                        <p:tgtEl>
                                          <p:spTgt spid="14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2"/>
                                        </p:tgtEl>
                                        <p:attrNameLst>
                                          <p:attrName>style.visibility</p:attrName>
                                        </p:attrNameLst>
                                      </p:cBhvr>
                                      <p:to>
                                        <p:strVal val="visible"/>
                                      </p:to>
                                    </p:set>
                                    <p:animEffect filter="fade" transition="in">
                                      <p:cBhvr>
                                        <p:cTn dur="1000"/>
                                        <p:tgtEl>
                                          <p:spTgt spid="14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3"/>
                                        </p:tgtEl>
                                        <p:attrNameLst>
                                          <p:attrName>style.visibility</p:attrName>
                                        </p:attrNameLst>
                                      </p:cBhvr>
                                      <p:to>
                                        <p:strVal val="visible"/>
                                      </p:to>
                                    </p:set>
                                    <p:animEffect filter="fade" transition="in">
                                      <p:cBhvr>
                                        <p:cTn dur="1000"/>
                                        <p:tgtEl>
                                          <p:spTgt spid="14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4"/>
                                        </p:tgtEl>
                                        <p:attrNameLst>
                                          <p:attrName>style.visibility</p:attrName>
                                        </p:attrNameLst>
                                      </p:cBhvr>
                                      <p:to>
                                        <p:strVal val="visible"/>
                                      </p:to>
                                    </p:set>
                                    <p:animEffect filter="fade" transition="in">
                                      <p:cBhvr>
                                        <p:cTn dur="1000"/>
                                        <p:tgtEl>
                                          <p:spTgt spid="14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5"/>
                                        </p:tgtEl>
                                        <p:attrNameLst>
                                          <p:attrName>style.visibility</p:attrName>
                                        </p:attrNameLst>
                                      </p:cBhvr>
                                      <p:to>
                                        <p:strVal val="visible"/>
                                      </p:to>
                                    </p:set>
                                    <p:animEffect filter="fade" transition="in">
                                      <p:cBhvr>
                                        <p:cTn dur="1000"/>
                                        <p:tgtEl>
                                          <p:spTgt spid="14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6"/>
                                        </p:tgtEl>
                                        <p:attrNameLst>
                                          <p:attrName>style.visibility</p:attrName>
                                        </p:attrNameLst>
                                      </p:cBhvr>
                                      <p:to>
                                        <p:strVal val="visible"/>
                                      </p:to>
                                    </p:set>
                                    <p:animEffect filter="fade" transition="in">
                                      <p:cBhvr>
                                        <p:cTn dur="1000"/>
                                        <p:tgtEl>
                                          <p:spTgt spid="14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8"/>
                                        </p:tgtEl>
                                        <p:attrNameLst>
                                          <p:attrName>style.visibility</p:attrName>
                                        </p:attrNameLst>
                                      </p:cBhvr>
                                      <p:to>
                                        <p:strVal val="visible"/>
                                      </p:to>
                                    </p:set>
                                    <p:animEffect filter="fade" transition="in">
                                      <p:cBhvr>
                                        <p:cTn dur="1000"/>
                                        <p:tgtEl>
                                          <p:spTgt spid="1468"/>
                                        </p:tgtEl>
                                      </p:cBhvr>
                                    </p:animEffect>
                                  </p:childTnLst>
                                </p:cTn>
                              </p:par>
                              <p:par>
                                <p:cTn fill="hold" nodeType="withEffect" presetClass="entr" presetID="10" presetSubtype="0">
                                  <p:stCondLst>
                                    <p:cond delay="0"/>
                                  </p:stCondLst>
                                  <p:childTnLst>
                                    <p:set>
                                      <p:cBhvr>
                                        <p:cTn dur="1" fill="hold">
                                          <p:stCondLst>
                                            <p:cond delay="0"/>
                                          </p:stCondLst>
                                        </p:cTn>
                                        <p:tgtEl>
                                          <p:spTgt spid="1467"/>
                                        </p:tgtEl>
                                        <p:attrNameLst>
                                          <p:attrName>style.visibility</p:attrName>
                                        </p:attrNameLst>
                                      </p:cBhvr>
                                      <p:to>
                                        <p:strVal val="visible"/>
                                      </p:to>
                                    </p:set>
                                    <p:animEffect filter="fade" transition="in">
                                      <p:cBhvr>
                                        <p:cTn dur="1000"/>
                                        <p:tgtEl>
                                          <p:spTgt spid="14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0"/>
                                        </p:tgtEl>
                                        <p:attrNameLst>
                                          <p:attrName>style.visibility</p:attrName>
                                        </p:attrNameLst>
                                      </p:cBhvr>
                                      <p:to>
                                        <p:strVal val="visible"/>
                                      </p:to>
                                    </p:set>
                                    <p:animEffect filter="fade" transition="in">
                                      <p:cBhvr>
                                        <p:cTn dur="1000"/>
                                        <p:tgtEl>
                                          <p:spTgt spid="14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9"/>
                                        </p:tgtEl>
                                        <p:attrNameLst>
                                          <p:attrName>style.visibility</p:attrName>
                                        </p:attrNameLst>
                                      </p:cBhvr>
                                      <p:to>
                                        <p:strVal val="visible"/>
                                      </p:to>
                                    </p:set>
                                    <p:animEffect filter="fade" transition="in">
                                      <p:cBhvr>
                                        <p:cTn dur="1000"/>
                                        <p:tgtEl>
                                          <p:spTgt spid="14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4" name="Shape 1474"/>
        <p:cNvGrpSpPr/>
        <p:nvPr/>
      </p:nvGrpSpPr>
      <p:grpSpPr>
        <a:xfrm>
          <a:off x="0" y="0"/>
          <a:ext cx="0" cy="0"/>
          <a:chOff x="0" y="0"/>
          <a:chExt cx="0" cy="0"/>
        </a:xfrm>
      </p:grpSpPr>
      <p:sp>
        <p:nvSpPr>
          <p:cNvPr id="1475" name="Google Shape;1475;p103"/>
          <p:cNvSpPr txBox="1"/>
          <p:nvPr>
            <p:ph type="title"/>
          </p:nvPr>
        </p:nvSpPr>
        <p:spPr>
          <a:xfrm>
            <a:off x="987850" y="292850"/>
            <a:ext cx="67959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Example:</a:t>
            </a:r>
            <a:endParaRPr/>
          </a:p>
        </p:txBody>
      </p:sp>
      <p:sp>
        <p:nvSpPr>
          <p:cNvPr id="1476" name="Google Shape;1476;p103"/>
          <p:cNvSpPr txBox="1"/>
          <p:nvPr>
            <p:ph idx="1" type="body"/>
          </p:nvPr>
        </p:nvSpPr>
        <p:spPr>
          <a:xfrm>
            <a:off x="311700" y="1495975"/>
            <a:ext cx="8520600" cy="3284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400"/>
              <a:buNone/>
            </a:pPr>
            <a:r>
              <a:rPr lang="en" sz="3000"/>
              <a:t>What is the molecular formula of a compound that has an </a:t>
            </a:r>
            <a:r>
              <a:rPr lang="en" sz="3000">
                <a:solidFill>
                  <a:srgbClr val="00FFFF"/>
                </a:solidFill>
              </a:rPr>
              <a:t>empirical formula of NO</a:t>
            </a:r>
            <a:r>
              <a:rPr baseline="-25000" lang="en" sz="3000">
                <a:solidFill>
                  <a:srgbClr val="00FFFF"/>
                </a:solidFill>
              </a:rPr>
              <a:t>2</a:t>
            </a:r>
            <a:r>
              <a:rPr lang="en" sz="3000"/>
              <a:t> and </a:t>
            </a:r>
            <a:r>
              <a:rPr lang="en" sz="3000">
                <a:solidFill>
                  <a:srgbClr val="FF0000"/>
                </a:solidFill>
              </a:rPr>
              <a:t>molecular mass of 92.0 g</a:t>
            </a:r>
            <a:r>
              <a:rPr lang="en" sz="3000"/>
              <a:t>?</a:t>
            </a:r>
            <a:br>
              <a:rPr lang="en"/>
            </a:br>
            <a:endParaRPr/>
          </a:p>
        </p:txBody>
      </p:sp>
      <p:sp>
        <p:nvSpPr>
          <p:cNvPr id="1477" name="Google Shape;1477;p103"/>
          <p:cNvSpPr txBox="1"/>
          <p:nvPr/>
        </p:nvSpPr>
        <p:spPr>
          <a:xfrm>
            <a:off x="556600" y="2714800"/>
            <a:ext cx="4316400" cy="1408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700"/>
              </a:spcBef>
              <a:spcAft>
                <a:spcPts val="0"/>
              </a:spcAft>
              <a:buClr>
                <a:srgbClr val="000000"/>
              </a:buClr>
              <a:buSzPts val="3000"/>
              <a:buFont typeface="Arial"/>
              <a:buNone/>
            </a:pPr>
            <a:r>
              <a:rPr b="0" i="0" lang="en" sz="3000" u="none" cap="none" strike="noStrike">
                <a:solidFill>
                  <a:srgbClr val="00FFFF"/>
                </a:solidFill>
                <a:latin typeface="Shadows Into Light"/>
                <a:ea typeface="Shadows Into Light"/>
                <a:cs typeface="Shadows Into Light"/>
                <a:sym typeface="Shadows Into Light"/>
              </a:rPr>
              <a:t>N= 14.0 x 1 = 14.0g</a:t>
            </a:r>
            <a:endParaRPr b="0" i="0" sz="3000" u="none" cap="none" strike="noStrike">
              <a:solidFill>
                <a:srgbClr val="00FFFF"/>
              </a:solidFill>
              <a:latin typeface="Shadows Into Light"/>
              <a:ea typeface="Shadows Into Light"/>
              <a:cs typeface="Shadows Into Light"/>
              <a:sym typeface="Shadows Into Light"/>
            </a:endParaRPr>
          </a:p>
          <a:p>
            <a:pPr indent="0" lvl="0" marL="0" marR="0" rtl="0" algn="l">
              <a:lnSpc>
                <a:spcPct val="115000"/>
              </a:lnSpc>
              <a:spcBef>
                <a:spcPts val="700"/>
              </a:spcBef>
              <a:spcAft>
                <a:spcPts val="0"/>
              </a:spcAft>
              <a:buClr>
                <a:srgbClr val="000000"/>
              </a:buClr>
              <a:buSzPts val="3000"/>
              <a:buFont typeface="Arial"/>
              <a:buNone/>
            </a:pPr>
            <a:r>
              <a:rPr b="0" i="0" lang="en" sz="3000" u="sng" cap="none" strike="noStrike">
                <a:solidFill>
                  <a:srgbClr val="00FFFF"/>
                </a:solidFill>
                <a:latin typeface="Shadows Into Light"/>
                <a:ea typeface="Shadows Into Light"/>
                <a:cs typeface="Shadows Into Light"/>
                <a:sym typeface="Shadows Into Light"/>
              </a:rPr>
              <a:t>O= 16.0 x 2 = 32.0g</a:t>
            </a:r>
            <a:endParaRPr b="0" i="0" sz="3000" u="sng" cap="none" strike="noStrike">
              <a:solidFill>
                <a:srgbClr val="00FFFF"/>
              </a:solidFill>
              <a:latin typeface="Shadows Into Light"/>
              <a:ea typeface="Shadows Into Light"/>
              <a:cs typeface="Shadows Into Light"/>
              <a:sym typeface="Shadows Into Light"/>
            </a:endParaRPr>
          </a:p>
          <a:p>
            <a:pPr indent="0" lvl="0" marL="0" marR="0" rtl="0" algn="l">
              <a:lnSpc>
                <a:spcPct val="115000"/>
              </a:lnSpc>
              <a:spcBef>
                <a:spcPts val="700"/>
              </a:spcBef>
              <a:spcAft>
                <a:spcPts val="0"/>
              </a:spcAft>
              <a:buClr>
                <a:srgbClr val="000000"/>
              </a:buClr>
              <a:buSzPts val="3000"/>
              <a:buFont typeface="Arial"/>
              <a:buNone/>
            </a:pPr>
            <a:r>
              <a:rPr b="0" i="0" lang="en" sz="3000" u="none" cap="none" strike="noStrike">
                <a:solidFill>
                  <a:srgbClr val="00FFFF"/>
                </a:solidFill>
                <a:latin typeface="Shadows Into Light"/>
                <a:ea typeface="Shadows Into Light"/>
                <a:cs typeface="Shadows Into Light"/>
                <a:sym typeface="Shadows Into Light"/>
              </a:rPr>
              <a:t>+         =  46.0g/mol</a:t>
            </a:r>
            <a:endParaRPr b="0" i="0" sz="3000" u="none" cap="none" strike="noStrike">
              <a:solidFill>
                <a:srgbClr val="00FFFF"/>
              </a:solidFill>
              <a:latin typeface="Shadows Into Light"/>
              <a:ea typeface="Shadows Into Light"/>
              <a:cs typeface="Shadows Into Light"/>
              <a:sym typeface="Shadows Into Ligh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FFFF"/>
              </a:solidFill>
              <a:latin typeface="Arial"/>
              <a:ea typeface="Arial"/>
              <a:cs typeface="Arial"/>
              <a:sym typeface="Arial"/>
            </a:endParaRPr>
          </a:p>
        </p:txBody>
      </p:sp>
      <p:sp>
        <p:nvSpPr>
          <p:cNvPr id="1478" name="Google Shape;1478;p103"/>
          <p:cNvSpPr txBox="1"/>
          <p:nvPr/>
        </p:nvSpPr>
        <p:spPr>
          <a:xfrm>
            <a:off x="4207575" y="2833125"/>
            <a:ext cx="2085300" cy="6729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3000"/>
              <a:buFont typeface="Arial"/>
              <a:buNone/>
            </a:pPr>
            <a:r>
              <a:rPr b="0" i="0" lang="en" sz="3000" u="sng" cap="none" strike="noStrike">
                <a:solidFill>
                  <a:srgbClr val="FF0000"/>
                </a:solidFill>
                <a:latin typeface="Shadows Into Light"/>
                <a:ea typeface="Shadows Into Light"/>
                <a:cs typeface="Shadows Into Light"/>
                <a:sym typeface="Shadows Into Light"/>
              </a:rPr>
              <a:t>92.0 g/mol</a:t>
            </a:r>
            <a:endParaRPr b="0" i="0" sz="3000" u="sng" cap="none" strike="noStrike">
              <a:solidFill>
                <a:srgbClr val="FF0000"/>
              </a:solidFill>
              <a:latin typeface="Shadows Into Light"/>
              <a:ea typeface="Shadows Into Light"/>
              <a:cs typeface="Shadows Into Light"/>
              <a:sym typeface="Shadows Into Light"/>
            </a:endParaRPr>
          </a:p>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rgbClr val="00FFFF"/>
              </a:solidFill>
              <a:latin typeface="Shadows Into Light"/>
              <a:ea typeface="Shadows Into Light"/>
              <a:cs typeface="Shadows Into Light"/>
              <a:sym typeface="Shadows Into Light"/>
            </a:endParaRPr>
          </a:p>
          <a:p>
            <a:pPr indent="0" lvl="0" marL="0" marR="0" rtl="0" algn="l">
              <a:lnSpc>
                <a:spcPct val="115000"/>
              </a:lnSpc>
              <a:spcBef>
                <a:spcPts val="700"/>
              </a:spcBef>
              <a:spcAft>
                <a:spcPts val="0"/>
              </a:spcAft>
              <a:buClr>
                <a:srgbClr val="000000"/>
              </a:buClr>
              <a:buSzPts val="3000"/>
              <a:buFont typeface="Arial"/>
              <a:buNone/>
            </a:pPr>
            <a:r>
              <a:t/>
            </a:r>
            <a:endParaRPr b="0" i="0" sz="3000" u="none" cap="none" strike="noStrike">
              <a:solidFill>
                <a:srgbClr val="FFFFFF"/>
              </a:solidFill>
              <a:latin typeface="Shadows Into Light"/>
              <a:ea typeface="Shadows Into Light"/>
              <a:cs typeface="Shadows Into Light"/>
              <a:sym typeface="Shadows Into Light"/>
            </a:endParaRPr>
          </a:p>
          <a:p>
            <a:pPr indent="0" lvl="0" marL="0" marR="0" rtl="0" algn="l">
              <a:lnSpc>
                <a:spcPct val="115000"/>
              </a:lnSpc>
              <a:spcBef>
                <a:spcPts val="7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9" name="Google Shape;1479;p103"/>
          <p:cNvSpPr txBox="1"/>
          <p:nvPr/>
        </p:nvSpPr>
        <p:spPr>
          <a:xfrm>
            <a:off x="6131950" y="2958075"/>
            <a:ext cx="774300" cy="722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rgbClr val="FFFFFF"/>
                </a:solidFill>
                <a:latin typeface="Shadows Into Light"/>
                <a:ea typeface="Shadows Into Light"/>
                <a:cs typeface="Shadows Into Light"/>
                <a:sym typeface="Shadows Into Light"/>
              </a:rPr>
              <a:t>= 2</a:t>
            </a:r>
            <a:endParaRPr b="0" i="0" sz="3000" u="none" cap="none" strike="noStrike">
              <a:solidFill>
                <a:srgbClr val="FFFFFF"/>
              </a:solidFill>
              <a:latin typeface="Shadows Into Light"/>
              <a:ea typeface="Shadows Into Light"/>
              <a:cs typeface="Shadows Into Light"/>
              <a:sym typeface="Shadows Into Light"/>
            </a:endParaRPr>
          </a:p>
          <a:p>
            <a:pPr indent="0" lvl="0" marL="0" marR="0" rtl="0" algn="l">
              <a:lnSpc>
                <a:spcPct val="115000"/>
              </a:lnSpc>
              <a:spcBef>
                <a:spcPts val="700"/>
              </a:spcBef>
              <a:spcAft>
                <a:spcPts val="0"/>
              </a:spcAft>
              <a:buClr>
                <a:srgbClr val="000000"/>
              </a:buClr>
              <a:buSzPts val="3000"/>
              <a:buFont typeface="Arial"/>
              <a:buNone/>
            </a:pPr>
            <a:r>
              <a:t/>
            </a:r>
            <a:endParaRPr b="0" i="0" sz="3000" u="none" cap="none" strike="noStrike">
              <a:solidFill>
                <a:srgbClr val="FFFFFF"/>
              </a:solidFill>
              <a:latin typeface="Shadows Into Light"/>
              <a:ea typeface="Shadows Into Light"/>
              <a:cs typeface="Shadows Into Light"/>
              <a:sym typeface="Shadows Into Light"/>
            </a:endParaRPr>
          </a:p>
          <a:p>
            <a:pPr indent="0" lvl="0" marL="0" marR="0" rtl="0" algn="l">
              <a:lnSpc>
                <a:spcPct val="115000"/>
              </a:lnSpc>
              <a:spcBef>
                <a:spcPts val="7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0" name="Google Shape;1480;p103"/>
          <p:cNvSpPr txBox="1"/>
          <p:nvPr/>
        </p:nvSpPr>
        <p:spPr>
          <a:xfrm>
            <a:off x="5645400" y="3962400"/>
            <a:ext cx="3186900" cy="722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rgbClr val="FFFFFF"/>
                </a:solidFill>
                <a:latin typeface="Shadows Into Light"/>
                <a:ea typeface="Shadows Into Light"/>
                <a:cs typeface="Shadows Into Light"/>
                <a:sym typeface="Shadows Into Light"/>
              </a:rPr>
              <a:t>(</a:t>
            </a:r>
            <a:r>
              <a:rPr b="0" i="0" lang="en" sz="3000" u="none" cap="none" strike="noStrike">
                <a:solidFill>
                  <a:srgbClr val="00FFFF"/>
                </a:solidFill>
                <a:latin typeface="Shadows Into Light"/>
                <a:ea typeface="Shadows Into Light"/>
                <a:cs typeface="Shadows Into Light"/>
                <a:sym typeface="Shadows Into Light"/>
              </a:rPr>
              <a:t>NO</a:t>
            </a:r>
            <a:r>
              <a:rPr b="0" baseline="-25000" i="0" lang="en" sz="3000" u="none" cap="none" strike="noStrike">
                <a:solidFill>
                  <a:srgbClr val="00FFFF"/>
                </a:solidFill>
                <a:latin typeface="Shadows Into Light"/>
                <a:ea typeface="Shadows Into Light"/>
                <a:cs typeface="Shadows Into Light"/>
                <a:sym typeface="Shadows Into Light"/>
              </a:rPr>
              <a:t>2</a:t>
            </a:r>
            <a:r>
              <a:rPr b="0" i="0" lang="en" sz="3000" u="none" cap="none" strike="noStrike">
                <a:solidFill>
                  <a:srgbClr val="FFFFFF"/>
                </a:solidFill>
                <a:latin typeface="Shadows Into Light"/>
                <a:ea typeface="Shadows Into Light"/>
                <a:cs typeface="Shadows Into Light"/>
                <a:sym typeface="Shadows Into Light"/>
              </a:rPr>
              <a:t>) x 2 → </a:t>
            </a:r>
            <a:endParaRPr b="0" i="0" sz="3000" u="none" cap="none" strike="noStrike">
              <a:solidFill>
                <a:srgbClr val="FFFFFF"/>
              </a:solidFill>
              <a:latin typeface="Shadows Into Light"/>
              <a:ea typeface="Shadows Into Light"/>
              <a:cs typeface="Shadows Into Light"/>
              <a:sym typeface="Shadows Into Light"/>
            </a:endParaRPr>
          </a:p>
          <a:p>
            <a:pPr indent="0" lvl="0" marL="0" marR="0" rtl="0" algn="l">
              <a:lnSpc>
                <a:spcPct val="115000"/>
              </a:lnSpc>
              <a:spcBef>
                <a:spcPts val="700"/>
              </a:spcBef>
              <a:spcAft>
                <a:spcPts val="0"/>
              </a:spcAft>
              <a:buClr>
                <a:srgbClr val="000000"/>
              </a:buClr>
              <a:buSzPts val="3000"/>
              <a:buFont typeface="Arial"/>
              <a:buNone/>
            </a:pPr>
            <a:r>
              <a:t/>
            </a:r>
            <a:endParaRPr b="0" i="0" sz="3000" u="none" cap="none" strike="noStrike">
              <a:solidFill>
                <a:srgbClr val="FFFFFF"/>
              </a:solidFill>
              <a:latin typeface="Shadows Into Light"/>
              <a:ea typeface="Shadows Into Light"/>
              <a:cs typeface="Shadows Into Light"/>
              <a:sym typeface="Shadows Into Light"/>
            </a:endParaRPr>
          </a:p>
          <a:p>
            <a:pPr indent="0" lvl="0" marL="0" marR="0" rtl="0" algn="l">
              <a:lnSpc>
                <a:spcPct val="115000"/>
              </a:lnSpc>
              <a:spcBef>
                <a:spcPts val="7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1" name="Google Shape;1481;p103"/>
          <p:cNvSpPr txBox="1"/>
          <p:nvPr/>
        </p:nvSpPr>
        <p:spPr>
          <a:xfrm>
            <a:off x="7547875" y="3913375"/>
            <a:ext cx="1144200" cy="6729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rgbClr val="FFFFFF"/>
                </a:solidFill>
                <a:latin typeface="Shadows Into Light"/>
                <a:ea typeface="Shadows Into Light"/>
                <a:cs typeface="Shadows Into Light"/>
                <a:sym typeface="Shadows Into Light"/>
              </a:rPr>
              <a:t> </a:t>
            </a:r>
            <a:r>
              <a:rPr b="0" i="0" lang="en" sz="3000" u="none" cap="none" strike="noStrike">
                <a:solidFill>
                  <a:srgbClr val="FF0000"/>
                </a:solidFill>
                <a:latin typeface="Shadows Into Light"/>
                <a:ea typeface="Shadows Into Light"/>
                <a:cs typeface="Shadows Into Light"/>
                <a:sym typeface="Shadows Into Light"/>
              </a:rPr>
              <a:t>N</a:t>
            </a:r>
            <a:r>
              <a:rPr b="0" baseline="-25000" i="0" lang="en" sz="3000" u="none" cap="none" strike="noStrike">
                <a:solidFill>
                  <a:srgbClr val="FF0000"/>
                </a:solidFill>
                <a:latin typeface="Shadows Into Light"/>
                <a:ea typeface="Shadows Into Light"/>
                <a:cs typeface="Shadows Into Light"/>
                <a:sym typeface="Shadows Into Light"/>
              </a:rPr>
              <a:t>2</a:t>
            </a:r>
            <a:r>
              <a:rPr b="0" i="0" lang="en" sz="3000" u="none" cap="none" strike="noStrike">
                <a:solidFill>
                  <a:srgbClr val="FF0000"/>
                </a:solidFill>
                <a:latin typeface="Shadows Into Light"/>
                <a:ea typeface="Shadows Into Light"/>
                <a:cs typeface="Shadows Into Light"/>
                <a:sym typeface="Shadows Into Light"/>
              </a:rPr>
              <a:t>O</a:t>
            </a:r>
            <a:r>
              <a:rPr b="0" baseline="-25000" i="0" lang="en" sz="3000" u="none" cap="none" strike="noStrike">
                <a:solidFill>
                  <a:srgbClr val="FF0000"/>
                </a:solidFill>
                <a:latin typeface="Shadows Into Light"/>
                <a:ea typeface="Shadows Into Light"/>
                <a:cs typeface="Shadows Into Light"/>
                <a:sym typeface="Shadows Into Light"/>
              </a:rPr>
              <a:t>4</a:t>
            </a:r>
            <a:br>
              <a:rPr b="0" i="0" lang="en" sz="3000" u="none" cap="none" strike="noStrike">
                <a:solidFill>
                  <a:srgbClr val="FF0000"/>
                </a:solidFill>
                <a:latin typeface="Shadows Into Light"/>
                <a:ea typeface="Shadows Into Light"/>
                <a:cs typeface="Shadows Into Light"/>
                <a:sym typeface="Shadows Into Light"/>
              </a:rPr>
            </a:br>
            <a:endParaRPr b="0" i="0" sz="1400" u="none" cap="none" strike="noStrike">
              <a:solidFill>
                <a:srgbClr val="FF0000"/>
              </a:solidFill>
              <a:latin typeface="Arial"/>
              <a:ea typeface="Arial"/>
              <a:cs typeface="Arial"/>
              <a:sym typeface="Arial"/>
            </a:endParaRPr>
          </a:p>
        </p:txBody>
      </p:sp>
      <p:sp>
        <p:nvSpPr>
          <p:cNvPr id="1482" name="Google Shape;1482;p103"/>
          <p:cNvSpPr txBox="1"/>
          <p:nvPr/>
        </p:nvSpPr>
        <p:spPr>
          <a:xfrm>
            <a:off x="4115275" y="3355675"/>
            <a:ext cx="2413500" cy="404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 sz="3000" u="none" cap="none" strike="noStrike">
                <a:solidFill>
                  <a:srgbClr val="00FFFF"/>
                </a:solidFill>
                <a:latin typeface="Shadows Into Light"/>
                <a:ea typeface="Shadows Into Light"/>
                <a:cs typeface="Shadows Into Light"/>
                <a:sym typeface="Shadows Into Light"/>
              </a:rPr>
              <a:t>46.0 g/mol</a:t>
            </a:r>
            <a:endParaRPr b="0" i="0" sz="1400" u="none" cap="none" strike="noStrike">
              <a:solidFill>
                <a:srgbClr val="000000"/>
              </a:solidFill>
              <a:latin typeface="Arial"/>
              <a:ea typeface="Arial"/>
              <a:cs typeface="Arial"/>
              <a:sym typeface="Arial"/>
            </a:endParaRPr>
          </a:p>
        </p:txBody>
      </p:sp>
      <p:sp>
        <p:nvSpPr>
          <p:cNvPr id="1483" name="Google Shape;1483;p103"/>
          <p:cNvSpPr txBox="1"/>
          <p:nvPr/>
        </p:nvSpPr>
        <p:spPr>
          <a:xfrm>
            <a:off x="7499725" y="2846475"/>
            <a:ext cx="1240500" cy="6462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3000"/>
              <a:buFont typeface="Arial"/>
              <a:buNone/>
            </a:pPr>
            <a:r>
              <a:rPr b="0" i="0" lang="en" sz="3000" u="none" cap="none" strike="noStrike">
                <a:solidFill>
                  <a:srgbClr val="FFFFFF"/>
                </a:solidFill>
                <a:latin typeface="Shadows Into Light"/>
                <a:ea typeface="Shadows Into Light"/>
                <a:cs typeface="Shadows Into Light"/>
                <a:sym typeface="Shadows Into Light"/>
              </a:rPr>
              <a:t>=92g</a:t>
            </a:r>
            <a:endParaRPr b="0" baseline="-25000" i="0" sz="3000" u="none" cap="none" strike="noStrike">
              <a:solidFill>
                <a:srgbClr val="FFFFFF"/>
              </a:solidFill>
              <a:latin typeface="Shadows Into Light"/>
              <a:ea typeface="Shadows Into Light"/>
              <a:cs typeface="Shadows Into Light"/>
              <a:sym typeface="Shadows Into Ligh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484" name="Google Shape;1484;p103"/>
          <p:cNvCxnSpPr/>
          <p:nvPr/>
        </p:nvCxnSpPr>
        <p:spPr>
          <a:xfrm flipH="1" rot="10800000">
            <a:off x="7984175" y="3355675"/>
            <a:ext cx="151500" cy="575700"/>
          </a:xfrm>
          <a:prstGeom prst="straightConnector1">
            <a:avLst/>
          </a:prstGeom>
          <a:noFill/>
          <a:ln cap="flat" cmpd="sng" w="38100">
            <a:solidFill>
              <a:srgbClr val="FFFFFF"/>
            </a:solidFill>
            <a:prstDash val="solid"/>
            <a:round/>
            <a:headEnd len="sm" w="sm" type="none"/>
            <a:tailEnd len="med" w="med" type="triangle"/>
          </a:ln>
        </p:spPr>
      </p:cxnSp>
      <p:sp>
        <p:nvSpPr>
          <p:cNvPr id="1485" name="Google Shape;1485;p103"/>
          <p:cNvSpPr/>
          <p:nvPr/>
        </p:nvSpPr>
        <p:spPr>
          <a:xfrm>
            <a:off x="7574575" y="2834475"/>
            <a:ext cx="1090800" cy="670200"/>
          </a:xfrm>
          <a:prstGeom prst="ellipse">
            <a:avLst/>
          </a:prstGeom>
          <a:noFill/>
          <a:ln cap="flat" cmpd="sng" w="9525">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6" name="Google Shape;1486;p103"/>
          <p:cNvSpPr/>
          <p:nvPr/>
        </p:nvSpPr>
        <p:spPr>
          <a:xfrm>
            <a:off x="4372825" y="2803075"/>
            <a:ext cx="1759200" cy="670200"/>
          </a:xfrm>
          <a:prstGeom prst="ellipse">
            <a:avLst/>
          </a:prstGeom>
          <a:noFill/>
          <a:ln cap="flat" cmpd="sng" w="9525">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7"/>
                                        </p:tgtEl>
                                        <p:attrNameLst>
                                          <p:attrName>style.visibility</p:attrName>
                                        </p:attrNameLst>
                                      </p:cBhvr>
                                      <p:to>
                                        <p:strVal val="visible"/>
                                      </p:to>
                                    </p:set>
                                    <p:animEffect filter="fade" transition="in">
                                      <p:cBhvr>
                                        <p:cTn dur="1000"/>
                                        <p:tgtEl>
                                          <p:spTgt spid="14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8"/>
                                        </p:tgtEl>
                                        <p:attrNameLst>
                                          <p:attrName>style.visibility</p:attrName>
                                        </p:attrNameLst>
                                      </p:cBhvr>
                                      <p:to>
                                        <p:strVal val="visible"/>
                                      </p:to>
                                    </p:set>
                                    <p:animEffect filter="fade" transition="in">
                                      <p:cBhvr>
                                        <p:cTn dur="1000"/>
                                        <p:tgtEl>
                                          <p:spTgt spid="14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2"/>
                                        </p:tgtEl>
                                        <p:attrNameLst>
                                          <p:attrName>style.visibility</p:attrName>
                                        </p:attrNameLst>
                                      </p:cBhvr>
                                      <p:to>
                                        <p:strVal val="visible"/>
                                      </p:to>
                                    </p:set>
                                    <p:animEffect filter="fade" transition="in">
                                      <p:cBhvr>
                                        <p:cTn dur="1000"/>
                                        <p:tgtEl>
                                          <p:spTgt spid="14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9"/>
                                        </p:tgtEl>
                                        <p:attrNameLst>
                                          <p:attrName>style.visibility</p:attrName>
                                        </p:attrNameLst>
                                      </p:cBhvr>
                                      <p:to>
                                        <p:strVal val="visible"/>
                                      </p:to>
                                    </p:set>
                                    <p:animEffect filter="fade" transition="in">
                                      <p:cBhvr>
                                        <p:cTn dur="1000"/>
                                        <p:tgtEl>
                                          <p:spTgt spid="14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0"/>
                                        </p:tgtEl>
                                        <p:attrNameLst>
                                          <p:attrName>style.visibility</p:attrName>
                                        </p:attrNameLst>
                                      </p:cBhvr>
                                      <p:to>
                                        <p:strVal val="visible"/>
                                      </p:to>
                                    </p:set>
                                    <p:animEffect filter="fade" transition="in">
                                      <p:cBhvr>
                                        <p:cTn dur="1000"/>
                                        <p:tgtEl>
                                          <p:spTgt spid="14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1"/>
                                        </p:tgtEl>
                                        <p:attrNameLst>
                                          <p:attrName>style.visibility</p:attrName>
                                        </p:attrNameLst>
                                      </p:cBhvr>
                                      <p:to>
                                        <p:strVal val="visible"/>
                                      </p:to>
                                    </p:set>
                                    <p:animEffect filter="fade" transition="in">
                                      <p:cBhvr>
                                        <p:cTn dur="1000"/>
                                        <p:tgtEl>
                                          <p:spTgt spid="14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3"/>
                                        </p:tgtEl>
                                        <p:attrNameLst>
                                          <p:attrName>style.visibility</p:attrName>
                                        </p:attrNameLst>
                                      </p:cBhvr>
                                      <p:to>
                                        <p:strVal val="visible"/>
                                      </p:to>
                                    </p:set>
                                    <p:animEffect filter="fade" transition="in">
                                      <p:cBhvr>
                                        <p:cTn dur="1000"/>
                                        <p:tgtEl>
                                          <p:spTgt spid="1483"/>
                                        </p:tgtEl>
                                      </p:cBhvr>
                                    </p:animEffect>
                                  </p:childTnLst>
                                </p:cTn>
                              </p:par>
                              <p:par>
                                <p:cTn fill="hold" nodeType="withEffect" presetClass="entr" presetID="10" presetSubtype="0">
                                  <p:stCondLst>
                                    <p:cond delay="0"/>
                                  </p:stCondLst>
                                  <p:childTnLst>
                                    <p:set>
                                      <p:cBhvr>
                                        <p:cTn dur="1" fill="hold">
                                          <p:stCondLst>
                                            <p:cond delay="0"/>
                                          </p:stCondLst>
                                        </p:cTn>
                                        <p:tgtEl>
                                          <p:spTgt spid="1484"/>
                                        </p:tgtEl>
                                        <p:attrNameLst>
                                          <p:attrName>style.visibility</p:attrName>
                                        </p:attrNameLst>
                                      </p:cBhvr>
                                      <p:to>
                                        <p:strVal val="visible"/>
                                      </p:to>
                                    </p:set>
                                    <p:animEffect filter="fade" transition="in">
                                      <p:cBhvr>
                                        <p:cTn dur="1000"/>
                                        <p:tgtEl>
                                          <p:spTgt spid="14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6"/>
                                        </p:tgtEl>
                                        <p:attrNameLst>
                                          <p:attrName>style.visibility</p:attrName>
                                        </p:attrNameLst>
                                      </p:cBhvr>
                                      <p:to>
                                        <p:strVal val="visible"/>
                                      </p:to>
                                    </p:set>
                                    <p:animEffect filter="fade" transition="in">
                                      <p:cBhvr>
                                        <p:cTn dur="1000"/>
                                        <p:tgtEl>
                                          <p:spTgt spid="14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5"/>
                                        </p:tgtEl>
                                        <p:attrNameLst>
                                          <p:attrName>style.visibility</p:attrName>
                                        </p:attrNameLst>
                                      </p:cBhvr>
                                      <p:to>
                                        <p:strVal val="visible"/>
                                      </p:to>
                                    </p:set>
                                    <p:animEffect filter="fade" transition="in">
                                      <p:cBhvr>
                                        <p:cTn dur="1000"/>
                                        <p:tgtEl>
                                          <p:spTgt spid="14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0" name="Shape 1490"/>
        <p:cNvGrpSpPr/>
        <p:nvPr/>
      </p:nvGrpSpPr>
      <p:grpSpPr>
        <a:xfrm>
          <a:off x="0" y="0"/>
          <a:ext cx="0" cy="0"/>
          <a:chOff x="0" y="0"/>
          <a:chExt cx="0" cy="0"/>
        </a:xfrm>
      </p:grpSpPr>
      <p:sp>
        <p:nvSpPr>
          <p:cNvPr id="1491" name="Google Shape;1491;p104"/>
          <p:cNvSpPr txBox="1"/>
          <p:nvPr>
            <p:ph type="title"/>
          </p:nvPr>
        </p:nvSpPr>
        <p:spPr>
          <a:xfrm>
            <a:off x="939150" y="58131"/>
            <a:ext cx="6890400" cy="8010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Calculating Empirical Formulas From Percent Composition</a:t>
            </a:r>
            <a:endParaRPr/>
          </a:p>
        </p:txBody>
      </p:sp>
      <p:sp>
        <p:nvSpPr>
          <p:cNvPr id="1492" name="Google Shape;1492;p104"/>
          <p:cNvSpPr txBox="1"/>
          <p:nvPr>
            <p:ph idx="1" type="body"/>
          </p:nvPr>
        </p:nvSpPr>
        <p:spPr>
          <a:xfrm>
            <a:off x="228600" y="1476583"/>
            <a:ext cx="1543050" cy="498872"/>
          </a:xfrm>
          <a:prstGeom prst="rect">
            <a:avLst/>
          </a:prstGeom>
          <a:noFill/>
          <a:ln>
            <a:noFill/>
          </a:ln>
        </p:spPr>
        <p:txBody>
          <a:bodyPr anchorCtr="0" anchor="t" bIns="91425" lIns="91425" spcFirstLastPara="1" rIns="91425" wrap="square" tIns="91425">
            <a:noAutofit/>
          </a:bodyPr>
          <a:lstStyle/>
          <a:p>
            <a:pPr indent="-240030" lvl="0" marL="240030" rtl="0" algn="l">
              <a:lnSpc>
                <a:spcPct val="115000"/>
              </a:lnSpc>
              <a:spcBef>
                <a:spcPts val="0"/>
              </a:spcBef>
              <a:spcAft>
                <a:spcPts val="0"/>
              </a:spcAft>
              <a:buSzPts val="3600"/>
              <a:buNone/>
            </a:pPr>
            <a:r>
              <a:rPr b="1" lang="en" sz="2400"/>
              <a:t>Rules:</a:t>
            </a:r>
            <a:endParaRPr/>
          </a:p>
        </p:txBody>
      </p:sp>
      <p:sp>
        <p:nvSpPr>
          <p:cNvPr id="1493" name="Google Shape;1493;p104"/>
          <p:cNvSpPr txBox="1"/>
          <p:nvPr>
            <p:ph idx="2" type="body"/>
          </p:nvPr>
        </p:nvSpPr>
        <p:spPr>
          <a:xfrm>
            <a:off x="3725944" y="1489680"/>
            <a:ext cx="5163532" cy="971550"/>
          </a:xfrm>
          <a:prstGeom prst="rect">
            <a:avLst/>
          </a:prstGeom>
          <a:noFill/>
          <a:ln>
            <a:noFill/>
          </a:ln>
        </p:spPr>
        <p:txBody>
          <a:bodyPr anchorCtr="0" anchor="t" bIns="91425" lIns="91425" spcFirstLastPara="1" rIns="91425" wrap="square" tIns="91425">
            <a:normAutofit/>
          </a:bodyPr>
          <a:lstStyle/>
          <a:p>
            <a:pPr indent="-240030" lvl="0" marL="240030" rtl="0" algn="l">
              <a:lnSpc>
                <a:spcPct val="115000"/>
              </a:lnSpc>
              <a:spcBef>
                <a:spcPts val="0"/>
              </a:spcBef>
              <a:spcAft>
                <a:spcPts val="0"/>
              </a:spcAft>
              <a:buSzPts val="3600"/>
              <a:buNone/>
            </a:pPr>
            <a:r>
              <a:rPr b="1" lang="en" sz="1500"/>
              <a:t>Find the empirical formula of a compound with 40.92% C, 4.58% H and 54.50% O by mass.</a:t>
            </a:r>
            <a:endParaRPr/>
          </a:p>
        </p:txBody>
      </p:sp>
      <p:sp>
        <p:nvSpPr>
          <p:cNvPr id="1494" name="Google Shape;1494;p104"/>
          <p:cNvSpPr txBox="1"/>
          <p:nvPr/>
        </p:nvSpPr>
        <p:spPr>
          <a:xfrm>
            <a:off x="228600" y="1949176"/>
            <a:ext cx="8500031" cy="784830"/>
          </a:xfrm>
          <a:prstGeom prst="rect">
            <a:avLst/>
          </a:prstGeom>
          <a:noFill/>
          <a:ln>
            <a:noFill/>
          </a:ln>
        </p:spPr>
        <p:txBody>
          <a:bodyPr anchorCtr="0" anchor="t" bIns="45700" lIns="91425" spcFirstLastPara="1" rIns="91425" wrap="square" tIns="45700">
            <a:spAutoFit/>
          </a:bodyPr>
          <a:lstStyle/>
          <a:p>
            <a:pPr indent="0" lvl="1" marL="308610" marR="0" rtl="0" algn="l">
              <a:lnSpc>
                <a:spcPct val="100000"/>
              </a:lnSpc>
              <a:spcBef>
                <a:spcPts val="0"/>
              </a:spcBef>
              <a:spcAft>
                <a:spcPts val="0"/>
              </a:spcAft>
              <a:buNone/>
            </a:pPr>
            <a:r>
              <a:rPr b="0" i="0" lang="en" sz="1500" u="none" cap="none" strike="noStrike">
                <a:solidFill>
                  <a:schemeClr val="lt1"/>
                </a:solidFill>
                <a:latin typeface="Arial"/>
                <a:ea typeface="Arial"/>
                <a:cs typeface="Arial"/>
                <a:sym typeface="Arial"/>
              </a:rPr>
              <a:t>1. Convert the % to grams, assuming the total mass of the sample is 100 grams					4.58gH, 54.50g O, 40.92g C</a:t>
            </a:r>
            <a:endParaRPr/>
          </a:p>
        </p:txBody>
      </p:sp>
      <p:sp>
        <p:nvSpPr>
          <p:cNvPr id="1495" name="Google Shape;1495;p104"/>
          <p:cNvSpPr txBox="1"/>
          <p:nvPr/>
        </p:nvSpPr>
        <p:spPr>
          <a:xfrm>
            <a:off x="228600" y="2641360"/>
            <a:ext cx="8236670" cy="1015663"/>
          </a:xfrm>
          <a:prstGeom prst="rect">
            <a:avLst/>
          </a:prstGeom>
          <a:noFill/>
          <a:ln>
            <a:noFill/>
          </a:ln>
        </p:spPr>
        <p:txBody>
          <a:bodyPr anchorCtr="0" anchor="t" bIns="45700" lIns="91425" spcFirstLastPara="1" rIns="91425" wrap="square" tIns="45700">
            <a:spAutoFit/>
          </a:bodyPr>
          <a:lstStyle/>
          <a:p>
            <a:pPr indent="-385763" lvl="1" marL="694373" marR="0" rtl="0" algn="l">
              <a:lnSpc>
                <a:spcPct val="100000"/>
              </a:lnSpc>
              <a:spcBef>
                <a:spcPts val="0"/>
              </a:spcBef>
              <a:spcAft>
                <a:spcPts val="0"/>
              </a:spcAft>
              <a:buNone/>
            </a:pPr>
            <a:r>
              <a:rPr b="0" i="0" lang="en" sz="1500" u="none" cap="none" strike="noStrike">
                <a:solidFill>
                  <a:schemeClr val="lt1"/>
                </a:solidFill>
                <a:latin typeface="Arial"/>
                <a:ea typeface="Arial"/>
                <a:cs typeface="Arial"/>
                <a:sym typeface="Arial"/>
              </a:rPr>
              <a:t>2.       Convert mass to moles, using atomic masses.</a:t>
            </a:r>
            <a:endParaRPr/>
          </a:p>
          <a:p>
            <a:pPr indent="-290513" lvl="1" marL="694373"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a:p>
            <a:pPr indent="-290513" lvl="1" marL="694373"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a:p>
            <a:pPr indent="-385763" lvl="1" marL="694373" marR="0" rtl="0" algn="l">
              <a:lnSpc>
                <a:spcPct val="100000"/>
              </a:lnSpc>
              <a:spcBef>
                <a:spcPts val="0"/>
              </a:spcBef>
              <a:spcAft>
                <a:spcPts val="0"/>
              </a:spcAft>
              <a:buNone/>
            </a:pPr>
            <a:r>
              <a:rPr b="0" i="0" lang="en" sz="1500" u="none" cap="none" strike="noStrike">
                <a:solidFill>
                  <a:schemeClr val="lt1"/>
                </a:solidFill>
                <a:latin typeface="Arial"/>
                <a:ea typeface="Arial"/>
                <a:cs typeface="Arial"/>
                <a:sym typeface="Arial"/>
              </a:rPr>
              <a:t>	40.92/12 = 3.40 moles C</a:t>
            </a:r>
            <a:endParaRPr/>
          </a:p>
          <a:p>
            <a:pPr indent="-385763" lvl="1" marL="694373" marR="0" rtl="0" algn="l">
              <a:lnSpc>
                <a:spcPct val="100000"/>
              </a:lnSpc>
              <a:spcBef>
                <a:spcPts val="0"/>
              </a:spcBef>
              <a:spcAft>
                <a:spcPts val="0"/>
              </a:spcAft>
              <a:buNone/>
            </a:pPr>
            <a:r>
              <a:rPr b="0" i="0" lang="en" sz="1500" u="none" cap="none" strike="noStrike">
                <a:solidFill>
                  <a:schemeClr val="lt1"/>
                </a:solidFill>
                <a:latin typeface="Arial"/>
                <a:ea typeface="Arial"/>
                <a:cs typeface="Arial"/>
                <a:sym typeface="Arial"/>
              </a:rPr>
              <a:t>	4.58/ 1     = 4.58 moles H</a:t>
            </a:r>
            <a:endParaRPr/>
          </a:p>
          <a:p>
            <a:pPr indent="-385763" lvl="1" marL="694373" marR="0" rtl="0" algn="l">
              <a:lnSpc>
                <a:spcPct val="100000"/>
              </a:lnSpc>
              <a:spcBef>
                <a:spcPts val="0"/>
              </a:spcBef>
              <a:spcAft>
                <a:spcPts val="0"/>
              </a:spcAft>
              <a:buNone/>
            </a:pPr>
            <a:r>
              <a:rPr b="0" i="0" lang="en" sz="1500" u="none" cap="none" strike="noStrike">
                <a:solidFill>
                  <a:schemeClr val="lt1"/>
                </a:solidFill>
                <a:latin typeface="Arial"/>
                <a:ea typeface="Arial"/>
                <a:cs typeface="Arial"/>
                <a:sym typeface="Arial"/>
              </a:rPr>
              <a:t>	54.50/16 = 3.4o moles O</a:t>
            </a:r>
            <a:endParaRPr/>
          </a:p>
        </p:txBody>
      </p:sp>
      <p:sp>
        <p:nvSpPr>
          <p:cNvPr id="1496" name="Google Shape;1496;p104"/>
          <p:cNvSpPr txBox="1"/>
          <p:nvPr/>
        </p:nvSpPr>
        <p:spPr>
          <a:xfrm>
            <a:off x="347025" y="3551275"/>
            <a:ext cx="8381606" cy="1246495"/>
          </a:xfrm>
          <a:prstGeom prst="rect">
            <a:avLst/>
          </a:prstGeom>
          <a:noFill/>
          <a:ln>
            <a:noFill/>
          </a:ln>
        </p:spPr>
        <p:txBody>
          <a:bodyPr anchorCtr="0" anchor="t" bIns="45700" lIns="91425" spcFirstLastPara="1" rIns="91425" wrap="square" tIns="45700">
            <a:spAutoFit/>
          </a:bodyPr>
          <a:lstStyle/>
          <a:p>
            <a:pPr indent="0" lvl="1" marL="308610" marR="0" rtl="0" algn="l">
              <a:lnSpc>
                <a:spcPct val="100000"/>
              </a:lnSpc>
              <a:spcBef>
                <a:spcPts val="0"/>
              </a:spcBef>
              <a:spcAft>
                <a:spcPts val="0"/>
              </a:spcAft>
              <a:buNone/>
            </a:pPr>
            <a:r>
              <a:rPr b="0" i="0" lang="en" sz="1500" u="none" cap="none" strike="noStrike">
                <a:solidFill>
                  <a:schemeClr val="lt1"/>
                </a:solidFill>
                <a:latin typeface="Arial"/>
                <a:ea typeface="Arial"/>
                <a:cs typeface="Arial"/>
                <a:sym typeface="Arial"/>
              </a:rPr>
              <a:t>3. Divide each element’s moles by the smallest number of moles.</a:t>
            </a:r>
            <a:endParaRPr/>
          </a:p>
          <a:p>
            <a:pPr indent="-385763" lvl="1" marL="694373" marR="0" rtl="0" algn="l">
              <a:lnSpc>
                <a:spcPct val="100000"/>
              </a:lnSpc>
              <a:spcBef>
                <a:spcPts val="0"/>
              </a:spcBef>
              <a:spcAft>
                <a:spcPts val="0"/>
              </a:spcAft>
              <a:buNone/>
            </a:pPr>
            <a:r>
              <a:t/>
            </a:r>
            <a:endParaRPr b="0" i="0" sz="1500" u="none" cap="none" strike="noStrike">
              <a:solidFill>
                <a:schemeClr val="lt1"/>
              </a:solidFill>
              <a:latin typeface="Arial"/>
              <a:ea typeface="Arial"/>
              <a:cs typeface="Arial"/>
              <a:sym typeface="Arial"/>
            </a:endParaRPr>
          </a:p>
          <a:p>
            <a:pPr indent="0" lvl="1" marL="308610" marR="0" rtl="0" algn="l">
              <a:lnSpc>
                <a:spcPct val="100000"/>
              </a:lnSpc>
              <a:spcBef>
                <a:spcPts val="0"/>
              </a:spcBef>
              <a:spcAft>
                <a:spcPts val="0"/>
              </a:spcAft>
              <a:buNone/>
            </a:pPr>
            <a:r>
              <a:rPr b="0" i="0" lang="en" sz="1500" u="none" cap="none" strike="noStrike">
                <a:solidFill>
                  <a:schemeClr val="lt1"/>
                </a:solidFill>
                <a:latin typeface="Arial"/>
                <a:ea typeface="Arial"/>
                <a:cs typeface="Arial"/>
                <a:sym typeface="Arial"/>
              </a:rPr>
              <a:t>4. Find a whole number ratio.</a:t>
            </a:r>
            <a:endParaRPr/>
          </a:p>
          <a:p>
            <a:pPr indent="-385763" lvl="1" marL="694373" marR="0" rtl="0" algn="l">
              <a:lnSpc>
                <a:spcPct val="100000"/>
              </a:lnSpc>
              <a:spcBef>
                <a:spcPts val="0"/>
              </a:spcBef>
              <a:spcAft>
                <a:spcPts val="0"/>
              </a:spcAft>
              <a:buNone/>
            </a:pPr>
            <a:r>
              <a:rPr b="0" i="0" lang="en" sz="1500" u="none" cap="none" strike="noStrike">
                <a:solidFill>
                  <a:schemeClr val="lt1"/>
                </a:solidFill>
                <a:latin typeface="Arial"/>
                <a:ea typeface="Arial"/>
                <a:cs typeface="Arial"/>
                <a:sym typeface="Arial"/>
              </a:rPr>
              <a:t>	</a:t>
            </a:r>
            <a:endParaRPr/>
          </a:p>
          <a:p>
            <a:pPr indent="-385763" lvl="1" marL="694373" marR="0" rtl="0" algn="l">
              <a:lnSpc>
                <a:spcPct val="100000"/>
              </a:lnSpc>
              <a:spcBef>
                <a:spcPts val="0"/>
              </a:spcBef>
              <a:spcAft>
                <a:spcPts val="0"/>
              </a:spcAft>
              <a:buNone/>
            </a:pPr>
            <a:r>
              <a:rPr b="0" i="0" lang="en" sz="1500" u="none" cap="none" strike="noStrike">
                <a:solidFill>
                  <a:schemeClr val="lt1"/>
                </a:solidFill>
                <a:latin typeface="Arial"/>
                <a:ea typeface="Arial"/>
                <a:cs typeface="Arial"/>
                <a:sym typeface="Arial"/>
              </a:rPr>
              <a:t>         1 mole C, 1.5 mole H, 1 mole O	</a:t>
            </a:r>
            <a:endParaRPr/>
          </a:p>
          <a:p>
            <a:pPr indent="-385763" lvl="1" marL="694373" marR="0" rtl="0" algn="l">
              <a:lnSpc>
                <a:spcPct val="100000"/>
              </a:lnSpc>
              <a:spcBef>
                <a:spcPts val="0"/>
              </a:spcBef>
              <a:spcAft>
                <a:spcPts val="0"/>
              </a:spcAft>
              <a:buNone/>
            </a:pPr>
            <a:r>
              <a:rPr b="0" i="0" lang="en" sz="1500" u="none" cap="none" strike="noStrike">
                <a:solidFill>
                  <a:schemeClr val="lt1"/>
                </a:solidFill>
                <a:latin typeface="Arial"/>
                <a:ea typeface="Arial"/>
                <a:cs typeface="Arial"/>
                <a:sym typeface="Arial"/>
              </a:rPr>
              <a:t>		</a:t>
            </a:r>
            <a:endParaRPr/>
          </a:p>
          <a:p>
            <a:pPr indent="-385763" lvl="1" marL="694373" marR="0" rtl="0" algn="l">
              <a:lnSpc>
                <a:spcPct val="100000"/>
              </a:lnSpc>
              <a:spcBef>
                <a:spcPts val="0"/>
              </a:spcBef>
              <a:spcAft>
                <a:spcPts val="0"/>
              </a:spcAft>
              <a:buNone/>
            </a:pPr>
            <a:r>
              <a:rPr b="0" i="0" lang="en" sz="1500" u="none" cap="none" strike="noStrike">
                <a:solidFill>
                  <a:schemeClr val="lt1"/>
                </a:solidFill>
                <a:latin typeface="Arial"/>
                <a:ea typeface="Arial"/>
                <a:cs typeface="Arial"/>
                <a:sym typeface="Arial"/>
              </a:rPr>
              <a:t>		C</a:t>
            </a:r>
            <a:r>
              <a:rPr b="0" baseline="-25000" i="0" lang="en" sz="1500" u="none" cap="none" strike="noStrike">
                <a:solidFill>
                  <a:schemeClr val="lt1"/>
                </a:solidFill>
                <a:latin typeface="Arial"/>
                <a:ea typeface="Arial"/>
                <a:cs typeface="Arial"/>
                <a:sym typeface="Arial"/>
              </a:rPr>
              <a:t>2</a:t>
            </a:r>
            <a:r>
              <a:rPr b="0" i="0" lang="en" sz="1500" u="none" cap="none" strike="noStrike">
                <a:solidFill>
                  <a:schemeClr val="lt1"/>
                </a:solidFill>
                <a:latin typeface="Arial"/>
                <a:ea typeface="Arial"/>
                <a:cs typeface="Arial"/>
                <a:sym typeface="Arial"/>
              </a:rPr>
              <a:t>H</a:t>
            </a:r>
            <a:r>
              <a:rPr b="0" baseline="-25000" i="0" lang="en" sz="1500" u="none" cap="none" strike="noStrike">
                <a:solidFill>
                  <a:schemeClr val="lt1"/>
                </a:solidFill>
                <a:latin typeface="Arial"/>
                <a:ea typeface="Arial"/>
                <a:cs typeface="Arial"/>
                <a:sym typeface="Arial"/>
              </a:rPr>
              <a:t>3</a:t>
            </a:r>
            <a:r>
              <a:rPr b="0" i="0" lang="en" sz="1500" u="none" cap="none" strike="noStrike">
                <a:solidFill>
                  <a:schemeClr val="lt1"/>
                </a:solidFill>
                <a:latin typeface="Arial"/>
                <a:ea typeface="Arial"/>
                <a:cs typeface="Arial"/>
                <a:sym typeface="Arial"/>
              </a:rPr>
              <a:t>O</a:t>
            </a:r>
            <a:r>
              <a:rPr b="0" baseline="-25000" i="0" lang="en" sz="1500" u="none" cap="none" strike="noStrike">
                <a:solidFill>
                  <a:schemeClr val="lt1"/>
                </a:solidFill>
                <a:latin typeface="Arial"/>
                <a:ea typeface="Arial"/>
                <a:cs typeface="Arial"/>
                <a:sym typeface="Arial"/>
              </a:rPr>
              <a:t>2</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494"/>
                                        </p:tgtEl>
                                        <p:attrNameLst>
                                          <p:attrName>style.visibility</p:attrName>
                                        </p:attrNameLst>
                                      </p:cBhvr>
                                      <p:to>
                                        <p:strVal val="visible"/>
                                      </p:to>
                                    </p:set>
                                    <p:anim calcmode="lin" valueType="num">
                                      <p:cBhvr additive="base">
                                        <p:cTn dur="500"/>
                                        <p:tgtEl>
                                          <p:spTgt spid="1494"/>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495"/>
                                        </p:tgtEl>
                                        <p:attrNameLst>
                                          <p:attrName>style.visibility</p:attrName>
                                        </p:attrNameLst>
                                      </p:cBhvr>
                                      <p:to>
                                        <p:strVal val="visible"/>
                                      </p:to>
                                    </p:set>
                                    <p:anim calcmode="lin" valueType="num">
                                      <p:cBhvr additive="base">
                                        <p:cTn dur="500"/>
                                        <p:tgtEl>
                                          <p:spTgt spid="1495"/>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96"/>
                                        </p:tgtEl>
                                        <p:attrNameLst>
                                          <p:attrName>style.visibility</p:attrName>
                                        </p:attrNameLst>
                                      </p:cBhvr>
                                      <p:to>
                                        <p:strVal val="visible"/>
                                      </p:to>
                                    </p:set>
                                    <p:anim calcmode="lin" valueType="num">
                                      <p:cBhvr additive="base">
                                        <p:cTn dur="500"/>
                                        <p:tgtEl>
                                          <p:spTgt spid="149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0" name="Shape 1500"/>
        <p:cNvGrpSpPr/>
        <p:nvPr/>
      </p:nvGrpSpPr>
      <p:grpSpPr>
        <a:xfrm>
          <a:off x="0" y="0"/>
          <a:ext cx="0" cy="0"/>
          <a:chOff x="0" y="0"/>
          <a:chExt cx="0" cy="0"/>
        </a:xfrm>
      </p:grpSpPr>
      <p:sp>
        <p:nvSpPr>
          <p:cNvPr id="1501" name="Google Shape;1501;p105"/>
          <p:cNvSpPr txBox="1"/>
          <p:nvPr>
            <p:ph type="title"/>
          </p:nvPr>
        </p:nvSpPr>
        <p:spPr>
          <a:xfrm>
            <a:off x="1602581" y="171450"/>
            <a:ext cx="6115050" cy="7429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200"/>
              <a:buNone/>
            </a:pPr>
            <a:r>
              <a:rPr lang="en"/>
              <a:t>Example 1</a:t>
            </a:r>
            <a:endParaRPr/>
          </a:p>
        </p:txBody>
      </p:sp>
      <p:sp>
        <p:nvSpPr>
          <p:cNvPr id="1502" name="Google Shape;1502;p105"/>
          <p:cNvSpPr txBox="1"/>
          <p:nvPr>
            <p:ph idx="1" type="body"/>
          </p:nvPr>
        </p:nvSpPr>
        <p:spPr>
          <a:xfrm>
            <a:off x="467805" y="1613924"/>
            <a:ext cx="8478231" cy="3640931"/>
          </a:xfrm>
          <a:prstGeom prst="rect">
            <a:avLst/>
          </a:prstGeom>
          <a:noFill/>
          <a:ln>
            <a:noFill/>
          </a:ln>
        </p:spPr>
        <p:txBody>
          <a:bodyPr anchorCtr="0" anchor="t" bIns="91425" lIns="91425" spcFirstLastPara="1" rIns="91425" wrap="square" tIns="91425">
            <a:noAutofit/>
          </a:bodyPr>
          <a:lstStyle/>
          <a:p>
            <a:pPr indent="0" lvl="0" marL="88106" rtl="0" algn="l">
              <a:lnSpc>
                <a:spcPct val="115000"/>
              </a:lnSpc>
              <a:spcBef>
                <a:spcPts val="0"/>
              </a:spcBef>
              <a:spcAft>
                <a:spcPts val="0"/>
              </a:spcAft>
              <a:buSzPts val="3600"/>
              <a:buNone/>
            </a:pPr>
            <a:r>
              <a:rPr lang="en" sz="2400"/>
              <a:t>A sample of nitrogen and oxygen contains 1.52 g N and 3.47g O and a molar mass of about 90 grams. Find the empirical and molecular formulas.</a:t>
            </a:r>
            <a:endParaRPr/>
          </a:p>
          <a:p>
            <a:pPr indent="0" lvl="0" marL="88106" rtl="0" algn="l">
              <a:lnSpc>
                <a:spcPct val="115000"/>
              </a:lnSpc>
              <a:spcBef>
                <a:spcPts val="0"/>
              </a:spcBef>
              <a:spcAft>
                <a:spcPts val="0"/>
              </a:spcAft>
              <a:buSzPts val="3600"/>
              <a:buNone/>
            </a:pPr>
            <a:r>
              <a:t/>
            </a:r>
            <a:endParaRPr sz="2400"/>
          </a:p>
          <a:p>
            <a:pPr indent="0" lvl="0" marL="88106" rtl="0" algn="l">
              <a:lnSpc>
                <a:spcPct val="115000"/>
              </a:lnSpc>
              <a:spcBef>
                <a:spcPts val="0"/>
              </a:spcBef>
              <a:spcAft>
                <a:spcPts val="0"/>
              </a:spcAft>
              <a:buSzPts val="3600"/>
              <a:buNone/>
            </a:pPr>
            <a:r>
              <a:rPr lang="en" sz="2400">
                <a:solidFill>
                  <a:schemeClr val="accent5"/>
                </a:solidFill>
              </a:rPr>
              <a:t>1.52g N / 14g = .10857 mol N</a:t>
            </a:r>
            <a:endParaRPr/>
          </a:p>
          <a:p>
            <a:pPr indent="0" lvl="0" marL="88106" rtl="0" algn="l">
              <a:lnSpc>
                <a:spcPct val="115000"/>
              </a:lnSpc>
              <a:spcBef>
                <a:spcPts val="0"/>
              </a:spcBef>
              <a:spcAft>
                <a:spcPts val="0"/>
              </a:spcAft>
              <a:buSzPts val="3600"/>
              <a:buNone/>
            </a:pPr>
            <a:r>
              <a:rPr lang="en" sz="2400">
                <a:solidFill>
                  <a:schemeClr val="accent5"/>
                </a:solidFill>
              </a:rPr>
              <a:t>3.47g O / 16g = .216875 mol O</a:t>
            </a:r>
            <a:endParaRPr/>
          </a:p>
          <a:p>
            <a:pPr indent="0" lvl="0" marL="88106" rtl="0" algn="l">
              <a:lnSpc>
                <a:spcPct val="115000"/>
              </a:lnSpc>
              <a:spcBef>
                <a:spcPts val="0"/>
              </a:spcBef>
              <a:spcAft>
                <a:spcPts val="0"/>
              </a:spcAft>
              <a:buSzPts val="3600"/>
              <a:buNone/>
            </a:pPr>
            <a:r>
              <a:rPr lang="en" sz="2400"/>
              <a:t>NO2</a:t>
            </a:r>
            <a:endParaRPr/>
          </a:p>
        </p:txBody>
      </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6" name="Shape 1506"/>
        <p:cNvGrpSpPr/>
        <p:nvPr/>
      </p:nvGrpSpPr>
      <p:grpSpPr>
        <a:xfrm>
          <a:off x="0" y="0"/>
          <a:ext cx="0" cy="0"/>
          <a:chOff x="0" y="0"/>
          <a:chExt cx="0" cy="0"/>
        </a:xfrm>
      </p:grpSpPr>
      <p:sp>
        <p:nvSpPr>
          <p:cNvPr id="1507" name="Google Shape;1507;p106"/>
          <p:cNvSpPr txBox="1"/>
          <p:nvPr>
            <p:ph type="title"/>
          </p:nvPr>
        </p:nvSpPr>
        <p:spPr>
          <a:xfrm>
            <a:off x="1602581" y="171450"/>
            <a:ext cx="6115050" cy="7429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200"/>
              <a:buNone/>
            </a:pPr>
            <a:r>
              <a:rPr lang="en"/>
              <a:t>Example 2 </a:t>
            </a:r>
            <a:endParaRPr/>
          </a:p>
        </p:txBody>
      </p:sp>
      <p:sp>
        <p:nvSpPr>
          <p:cNvPr id="1508" name="Google Shape;1508;p106"/>
          <p:cNvSpPr txBox="1"/>
          <p:nvPr>
            <p:ph idx="1" type="body"/>
          </p:nvPr>
        </p:nvSpPr>
        <p:spPr>
          <a:xfrm>
            <a:off x="311108" y="1492380"/>
            <a:ext cx="8502953" cy="3371850"/>
          </a:xfrm>
          <a:prstGeom prst="rect">
            <a:avLst/>
          </a:prstGeom>
          <a:noFill/>
          <a:ln>
            <a:noFill/>
          </a:ln>
        </p:spPr>
        <p:txBody>
          <a:bodyPr anchorCtr="0" anchor="t" bIns="91425" lIns="91425" spcFirstLastPara="1" rIns="91425" wrap="square" tIns="91425">
            <a:normAutofit lnSpcReduction="10000"/>
          </a:bodyPr>
          <a:lstStyle/>
          <a:p>
            <a:pPr indent="0" lvl="0" marL="89154" rtl="0" algn="l">
              <a:lnSpc>
                <a:spcPct val="115000"/>
              </a:lnSpc>
              <a:spcBef>
                <a:spcPts val="0"/>
              </a:spcBef>
              <a:spcAft>
                <a:spcPts val="0"/>
              </a:spcAft>
              <a:buSzPts val="3600"/>
              <a:buNone/>
            </a:pPr>
            <a:r>
              <a:rPr lang="en" sz="2800"/>
              <a:t>Find the empirical and molecular formula of a 41 gram sample with 6.44 grams of Boron and 1.803 grams of hydrogen.</a:t>
            </a:r>
            <a:endParaRPr/>
          </a:p>
          <a:p>
            <a:pPr indent="0" lvl="0" marL="89154" rtl="0" algn="l">
              <a:lnSpc>
                <a:spcPct val="115000"/>
              </a:lnSpc>
              <a:spcBef>
                <a:spcPts val="0"/>
              </a:spcBef>
              <a:spcAft>
                <a:spcPts val="0"/>
              </a:spcAft>
              <a:buSzPts val="3600"/>
              <a:buNone/>
            </a:pPr>
            <a:r>
              <a:t/>
            </a:r>
            <a:endParaRPr sz="2800"/>
          </a:p>
          <a:p>
            <a:pPr indent="0" lvl="0" marL="89154" rtl="0" algn="l">
              <a:lnSpc>
                <a:spcPct val="115000"/>
              </a:lnSpc>
              <a:spcBef>
                <a:spcPts val="0"/>
              </a:spcBef>
              <a:spcAft>
                <a:spcPts val="0"/>
              </a:spcAft>
              <a:buSzPts val="3600"/>
              <a:buNone/>
            </a:pPr>
            <a:r>
              <a:rPr lang="en" sz="2800">
                <a:solidFill>
                  <a:schemeClr val="accent5"/>
                </a:solidFill>
              </a:rPr>
              <a:t>6.44g B / 10.81g = .595 mol B</a:t>
            </a:r>
            <a:endParaRPr/>
          </a:p>
          <a:p>
            <a:pPr indent="0" lvl="0" marL="89154" rtl="0" algn="l">
              <a:lnSpc>
                <a:spcPct val="115000"/>
              </a:lnSpc>
              <a:spcBef>
                <a:spcPts val="0"/>
              </a:spcBef>
              <a:spcAft>
                <a:spcPts val="0"/>
              </a:spcAft>
              <a:buSzPts val="3600"/>
              <a:buNone/>
            </a:pPr>
            <a:r>
              <a:rPr lang="en" sz="2800">
                <a:solidFill>
                  <a:schemeClr val="accent5"/>
                </a:solidFill>
              </a:rPr>
              <a:t>1.803 g H /1g = 1.803 mol H</a:t>
            </a:r>
            <a:endParaRPr/>
          </a:p>
          <a:p>
            <a:pPr indent="0" lvl="0" marL="89154" rtl="0" algn="l">
              <a:lnSpc>
                <a:spcPct val="115000"/>
              </a:lnSpc>
              <a:spcBef>
                <a:spcPts val="0"/>
              </a:spcBef>
              <a:spcAft>
                <a:spcPts val="0"/>
              </a:spcAft>
              <a:buSzPts val="3600"/>
              <a:buNone/>
            </a:pPr>
            <a:r>
              <a:rPr lang="en" sz="2800">
                <a:solidFill>
                  <a:schemeClr val="accent5"/>
                </a:solidFill>
              </a:rPr>
              <a:t>BH</a:t>
            </a:r>
            <a:r>
              <a:rPr baseline="-25000" lang="en" sz="2800">
                <a:solidFill>
                  <a:schemeClr val="accent5"/>
                </a:solidFill>
              </a:rPr>
              <a:t>3</a:t>
            </a:r>
            <a:r>
              <a:rPr lang="en" sz="2800">
                <a:solidFill>
                  <a:schemeClr val="accent5"/>
                </a:solidFill>
              </a:rPr>
              <a:t> is empirical and weighs (10.8+1+1+1) 13.8 so this is a multiple of 3. Molecular formula is B</a:t>
            </a:r>
            <a:r>
              <a:rPr baseline="-25000" lang="en" sz="2800">
                <a:solidFill>
                  <a:schemeClr val="accent5"/>
                </a:solidFill>
              </a:rPr>
              <a:t>3</a:t>
            </a:r>
            <a:r>
              <a:rPr lang="en" sz="2800">
                <a:solidFill>
                  <a:schemeClr val="accent5"/>
                </a:solidFill>
              </a:rPr>
              <a:t>H</a:t>
            </a:r>
            <a:r>
              <a:rPr baseline="-25000" lang="en" sz="2800">
                <a:solidFill>
                  <a:schemeClr val="accent5"/>
                </a:solidFill>
              </a:rPr>
              <a:t>9</a:t>
            </a:r>
            <a:endParaRPr/>
          </a:p>
          <a:p>
            <a:pPr indent="-11429" lvl="0" marL="240030" rtl="0" algn="l">
              <a:lnSpc>
                <a:spcPct val="115000"/>
              </a:lnSpc>
              <a:spcBef>
                <a:spcPts val="0"/>
              </a:spcBef>
              <a:spcAft>
                <a:spcPts val="0"/>
              </a:spcAft>
              <a:buSzPts val="3600"/>
              <a:buFont typeface="Noto Sans Symbols"/>
              <a:buNone/>
            </a:pPr>
            <a:r>
              <a:t/>
            </a:r>
            <a:endParaRPr sz="2800"/>
          </a:p>
        </p:txBody>
      </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2" name="Shape 1512"/>
        <p:cNvGrpSpPr/>
        <p:nvPr/>
      </p:nvGrpSpPr>
      <p:grpSpPr>
        <a:xfrm>
          <a:off x="0" y="0"/>
          <a:ext cx="0" cy="0"/>
          <a:chOff x="0" y="0"/>
          <a:chExt cx="0" cy="0"/>
        </a:xfrm>
      </p:grpSpPr>
      <p:sp>
        <p:nvSpPr>
          <p:cNvPr id="1513" name="Google Shape;1513;p107"/>
          <p:cNvSpPr txBox="1"/>
          <p:nvPr>
            <p:ph idx="1" type="body"/>
          </p:nvPr>
        </p:nvSpPr>
        <p:spPr>
          <a:xfrm>
            <a:off x="311700" y="1495975"/>
            <a:ext cx="8520600" cy="3284400"/>
          </a:xfrm>
          <a:prstGeom prst="rect">
            <a:avLst/>
          </a:prstGeom>
          <a:noFill/>
          <a:ln>
            <a:noFill/>
          </a:ln>
        </p:spPr>
        <p:txBody>
          <a:bodyPr anchorCtr="0" anchor="t" bIns="91425" lIns="91425" spcFirstLastPara="1" rIns="91425" wrap="square" tIns="91425">
            <a:noAutofit/>
          </a:bodyPr>
          <a:lstStyle/>
          <a:p>
            <a:pPr indent="-419100" lvl="0" marL="457200" rtl="0" algn="l">
              <a:lnSpc>
                <a:spcPct val="115000"/>
              </a:lnSpc>
              <a:spcBef>
                <a:spcPts val="0"/>
              </a:spcBef>
              <a:spcAft>
                <a:spcPts val="0"/>
              </a:spcAft>
              <a:buSzPts val="3000"/>
              <a:buChar char="✓"/>
            </a:pPr>
            <a:r>
              <a:rPr lang="en"/>
              <a:t>Determine the empirical formula from the molecular formula</a:t>
            </a:r>
            <a:endParaRPr/>
          </a:p>
          <a:p>
            <a:pPr indent="-419100" lvl="0" marL="457200" rtl="0" algn="l">
              <a:lnSpc>
                <a:spcPct val="115000"/>
              </a:lnSpc>
              <a:spcBef>
                <a:spcPts val="0"/>
              </a:spcBef>
              <a:spcAft>
                <a:spcPts val="0"/>
              </a:spcAft>
              <a:buSzPts val="3000"/>
              <a:buChar char="✓"/>
            </a:pPr>
            <a:r>
              <a:rPr lang="en"/>
              <a:t>Calculate the molecular from the empirical formula</a:t>
            </a:r>
            <a:br>
              <a:rPr lang="en"/>
            </a:b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3"/>
                                        </p:tgtEl>
                                        <p:attrNameLst>
                                          <p:attrName>style.visibility</p:attrName>
                                        </p:attrNameLst>
                                      </p:cBhvr>
                                      <p:to>
                                        <p:strVal val="visible"/>
                                      </p:to>
                                    </p:set>
                                    <p:animEffect filter="fade" transition="in">
                                      <p:cBhvr>
                                        <p:cTn dur="1000"/>
                                        <p:tgtEl>
                                          <p:spTgt spid="15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7" name="Shape 1517"/>
        <p:cNvGrpSpPr/>
        <p:nvPr/>
      </p:nvGrpSpPr>
      <p:grpSpPr>
        <a:xfrm>
          <a:off x="0" y="0"/>
          <a:ext cx="0" cy="0"/>
          <a:chOff x="0" y="0"/>
          <a:chExt cx="0" cy="0"/>
        </a:xfrm>
      </p:grpSpPr>
      <p:sp>
        <p:nvSpPr>
          <p:cNvPr id="1518" name="Google Shape;1518;g196be58ac5a_0_364"/>
          <p:cNvSpPr txBox="1"/>
          <p:nvPr>
            <p:ph idx="1" type="body"/>
          </p:nvPr>
        </p:nvSpPr>
        <p:spPr>
          <a:xfrm>
            <a:off x="1540669" y="2028825"/>
            <a:ext cx="5829300" cy="1132200"/>
          </a:xfrm>
          <a:prstGeom prst="rect">
            <a:avLst/>
          </a:prstGeom>
          <a:noFill/>
          <a:ln>
            <a:noFill/>
          </a:ln>
        </p:spPr>
        <p:txBody>
          <a:bodyPr anchorCtr="0" anchor="t" bIns="91425" lIns="45700" spcFirstLastPara="1" rIns="45700" wrap="square" tIns="91425">
            <a:noAutofit/>
          </a:bodyPr>
          <a:lstStyle/>
          <a:p>
            <a:pPr indent="0" lvl="0" marL="0" rtl="0" algn="ctr">
              <a:lnSpc>
                <a:spcPct val="115000"/>
              </a:lnSpc>
              <a:spcBef>
                <a:spcPts val="0"/>
              </a:spcBef>
              <a:spcAft>
                <a:spcPts val="0"/>
              </a:spcAft>
              <a:buSzPts val="3600"/>
              <a:buNone/>
            </a:pPr>
            <a:r>
              <a:rPr lang="en" sz="3300">
                <a:solidFill>
                  <a:schemeClr val="lt1"/>
                </a:solidFill>
              </a:rPr>
              <a:t>Concentration</a:t>
            </a:r>
            <a:endParaRPr/>
          </a:p>
        </p:txBody>
      </p:sp>
    </p:spTree>
  </p:cSld>
  <p:clrMapOvr>
    <a:masterClrMapping/>
  </p:clrMapOvr>
  <p:transition spd="slow">
    <p:fade/>
  </p:transition>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2" name="Shape 1522"/>
        <p:cNvGrpSpPr/>
        <p:nvPr/>
      </p:nvGrpSpPr>
      <p:grpSpPr>
        <a:xfrm>
          <a:off x="0" y="0"/>
          <a:ext cx="0" cy="0"/>
          <a:chOff x="0" y="0"/>
          <a:chExt cx="0" cy="0"/>
        </a:xfrm>
      </p:grpSpPr>
      <p:sp>
        <p:nvSpPr>
          <p:cNvPr id="1523" name="Google Shape;1523;g196be58ac5a_0_368"/>
          <p:cNvSpPr txBox="1"/>
          <p:nvPr>
            <p:ph type="title"/>
          </p:nvPr>
        </p:nvSpPr>
        <p:spPr>
          <a:xfrm>
            <a:off x="897569" y="178076"/>
            <a:ext cx="8153400" cy="743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200"/>
              <a:buNone/>
            </a:pPr>
            <a:r>
              <a:rPr b="0" lang="en" sz="4400"/>
              <a:t>Lesson Objectives</a:t>
            </a:r>
            <a:endParaRPr/>
          </a:p>
        </p:txBody>
      </p:sp>
      <p:sp>
        <p:nvSpPr>
          <p:cNvPr id="1524" name="Google Shape;1524;g196be58ac5a_0_368"/>
          <p:cNvSpPr txBox="1"/>
          <p:nvPr>
            <p:ph idx="1" type="body"/>
          </p:nvPr>
        </p:nvSpPr>
        <p:spPr>
          <a:xfrm>
            <a:off x="321100" y="1491698"/>
            <a:ext cx="8153400" cy="3372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sz="2800"/>
              <a:t>By the end of this video you should be able to…</a:t>
            </a:r>
            <a:endParaRPr/>
          </a:p>
          <a:p>
            <a:pPr indent="-317500" lvl="1" marL="914400" rtl="0" algn="l">
              <a:lnSpc>
                <a:spcPct val="100000"/>
              </a:lnSpc>
              <a:spcBef>
                <a:spcPts val="1600"/>
              </a:spcBef>
              <a:spcAft>
                <a:spcPts val="0"/>
              </a:spcAft>
              <a:buSzPts val="1400"/>
              <a:buChar char="○"/>
            </a:pPr>
            <a:r>
              <a:rPr lang="en" sz="2800"/>
              <a:t>Compare concentrated and dilute solutions.</a:t>
            </a:r>
            <a:endParaRPr/>
          </a:p>
          <a:p>
            <a:pPr indent="-317500" lvl="1" marL="914400" rtl="0" algn="l">
              <a:lnSpc>
                <a:spcPct val="100000"/>
              </a:lnSpc>
              <a:spcBef>
                <a:spcPts val="1600"/>
              </a:spcBef>
              <a:spcAft>
                <a:spcPts val="0"/>
              </a:spcAft>
              <a:buSzPts val="1400"/>
              <a:buChar char="○"/>
            </a:pPr>
            <a:r>
              <a:rPr lang="en" sz="2800"/>
              <a:t>Calculate the molarity of a solution.</a:t>
            </a:r>
            <a:endParaRPr/>
          </a:p>
          <a:p>
            <a:pPr indent="-317500" lvl="1" marL="914400" rtl="0" algn="l">
              <a:lnSpc>
                <a:spcPct val="100000"/>
              </a:lnSpc>
              <a:spcBef>
                <a:spcPts val="1600"/>
              </a:spcBef>
              <a:spcAft>
                <a:spcPts val="0"/>
              </a:spcAft>
              <a:buSzPts val="1400"/>
              <a:buChar char="○"/>
            </a:pPr>
            <a:r>
              <a:rPr lang="en" sz="2800"/>
              <a:t>Calculate the mass added or volume needed to create a specific concentration of a solution.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11"/>
          <p:cNvSpPr txBox="1"/>
          <p:nvPr>
            <p:ph type="title"/>
          </p:nvPr>
        </p:nvSpPr>
        <p:spPr>
          <a:xfrm>
            <a:off x="987850" y="292850"/>
            <a:ext cx="67959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Calculating Molar Mass (gfm)</a:t>
            </a:r>
            <a:endParaRPr/>
          </a:p>
        </p:txBody>
      </p:sp>
      <p:sp>
        <p:nvSpPr>
          <p:cNvPr id="354" name="Google Shape;354;p11"/>
          <p:cNvSpPr txBox="1"/>
          <p:nvPr>
            <p:ph idx="1" type="body"/>
          </p:nvPr>
        </p:nvSpPr>
        <p:spPr>
          <a:xfrm>
            <a:off x="311700" y="1536250"/>
            <a:ext cx="8520600" cy="3284400"/>
          </a:xfrm>
          <a:prstGeom prst="rect">
            <a:avLst/>
          </a:prstGeom>
          <a:noFill/>
          <a:ln>
            <a:noFill/>
          </a:ln>
        </p:spPr>
        <p:txBody>
          <a:bodyPr anchorCtr="0" anchor="t" bIns="91425" lIns="91425" spcFirstLastPara="1" rIns="91425" wrap="square" tIns="91425">
            <a:noAutofit/>
          </a:bodyPr>
          <a:lstStyle/>
          <a:p>
            <a:pPr indent="-457200" lvl="0" marL="457200" rtl="0" algn="l">
              <a:lnSpc>
                <a:spcPct val="115000"/>
              </a:lnSpc>
              <a:spcBef>
                <a:spcPts val="0"/>
              </a:spcBef>
              <a:spcAft>
                <a:spcPts val="0"/>
              </a:spcAft>
              <a:buSzPts val="3600"/>
              <a:buAutoNum type="arabicPeriod"/>
            </a:pPr>
            <a:r>
              <a:rPr lang="en"/>
              <a:t>Count the atoms in the compound</a:t>
            </a:r>
            <a:endParaRPr/>
          </a:p>
          <a:p>
            <a:pPr indent="-457200" lvl="0" marL="457200" rtl="0" algn="l">
              <a:lnSpc>
                <a:spcPct val="115000"/>
              </a:lnSpc>
              <a:spcBef>
                <a:spcPts val="0"/>
              </a:spcBef>
              <a:spcAft>
                <a:spcPts val="0"/>
              </a:spcAft>
              <a:buSzPts val="3600"/>
              <a:buAutoNum type="arabicPeriod"/>
            </a:pPr>
            <a:r>
              <a:rPr lang="en"/>
              <a:t>Look up mass of each atom on periodic table</a:t>
            </a:r>
            <a:endParaRPr/>
          </a:p>
          <a:p>
            <a:pPr indent="-457200" lvl="0" marL="457200" rtl="0" algn="l">
              <a:lnSpc>
                <a:spcPct val="115000"/>
              </a:lnSpc>
              <a:spcBef>
                <a:spcPts val="0"/>
              </a:spcBef>
              <a:spcAft>
                <a:spcPts val="0"/>
              </a:spcAft>
              <a:buSzPts val="3600"/>
              <a:buAutoNum type="arabicPeriod"/>
            </a:pPr>
            <a:r>
              <a:rPr lang="en"/>
              <a:t>Multiply mass by the # of atoms of each element</a:t>
            </a:r>
            <a:endParaRPr/>
          </a:p>
          <a:p>
            <a:pPr indent="-457200" lvl="0" marL="457200" rtl="0" algn="l">
              <a:lnSpc>
                <a:spcPct val="115000"/>
              </a:lnSpc>
              <a:spcBef>
                <a:spcPts val="0"/>
              </a:spcBef>
              <a:spcAft>
                <a:spcPts val="0"/>
              </a:spcAft>
              <a:buSzPts val="3600"/>
              <a:buAutoNum type="arabicPeriod"/>
            </a:pPr>
            <a:r>
              <a:rPr lang="en"/>
              <a:t>Add up the total mass </a:t>
            </a:r>
            <a:br>
              <a:rPr lang="en"/>
            </a:b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4"/>
                                        </p:tgtEl>
                                        <p:attrNameLst>
                                          <p:attrName>style.visibility</p:attrName>
                                        </p:attrNameLst>
                                      </p:cBhvr>
                                      <p:to>
                                        <p:strVal val="visible"/>
                                      </p:to>
                                    </p:set>
                                    <p:animEffect filter="fade" transition="in">
                                      <p:cBhvr>
                                        <p:cTn dur="1000"/>
                                        <p:tgtEl>
                                          <p:spTgt spid="3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9" name="Shape 1529"/>
        <p:cNvGrpSpPr/>
        <p:nvPr/>
      </p:nvGrpSpPr>
      <p:grpSpPr>
        <a:xfrm>
          <a:off x="0" y="0"/>
          <a:ext cx="0" cy="0"/>
          <a:chOff x="0" y="0"/>
          <a:chExt cx="0" cy="0"/>
        </a:xfrm>
      </p:grpSpPr>
      <p:sp>
        <p:nvSpPr>
          <p:cNvPr id="1530" name="Google Shape;1530;g196be58ac5a_0_373"/>
          <p:cNvSpPr txBox="1"/>
          <p:nvPr>
            <p:ph type="title"/>
          </p:nvPr>
        </p:nvSpPr>
        <p:spPr>
          <a:xfrm>
            <a:off x="1027323" y="310585"/>
            <a:ext cx="77724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200"/>
              <a:buNone/>
            </a:pPr>
            <a:r>
              <a:rPr b="0" lang="en" sz="4400"/>
              <a:t>Concentration</a:t>
            </a:r>
            <a:endParaRPr/>
          </a:p>
        </p:txBody>
      </p:sp>
      <p:sp>
        <p:nvSpPr>
          <p:cNvPr id="1531" name="Google Shape;1531;g196be58ac5a_0_373"/>
          <p:cNvSpPr txBox="1"/>
          <p:nvPr>
            <p:ph idx="1" type="body"/>
          </p:nvPr>
        </p:nvSpPr>
        <p:spPr>
          <a:xfrm>
            <a:off x="431523" y="1612624"/>
            <a:ext cx="4663800" cy="3486300"/>
          </a:xfrm>
          <a:prstGeom prst="rect">
            <a:avLst/>
          </a:prstGeom>
          <a:noFill/>
          <a:ln>
            <a:noFill/>
          </a:ln>
        </p:spPr>
        <p:txBody>
          <a:bodyPr anchorCtr="0" anchor="t" bIns="91425" lIns="91425" spcFirstLastPara="1" rIns="91425" wrap="square" tIns="91425">
            <a:noAutofit/>
          </a:bodyPr>
          <a:lstStyle/>
          <a:p>
            <a:pPr indent="-457200" lvl="0" marL="457200" rtl="0" algn="l">
              <a:lnSpc>
                <a:spcPct val="115000"/>
              </a:lnSpc>
              <a:spcBef>
                <a:spcPts val="0"/>
              </a:spcBef>
              <a:spcAft>
                <a:spcPts val="0"/>
              </a:spcAft>
              <a:buSzPts val="3600"/>
              <a:buChar char="●"/>
            </a:pPr>
            <a:r>
              <a:rPr lang="en" sz="2400" u="sng"/>
              <a:t>Concentrated</a:t>
            </a:r>
            <a:r>
              <a:rPr lang="en" sz="2400">
                <a:solidFill>
                  <a:srgbClr val="FF0000"/>
                </a:solidFill>
              </a:rPr>
              <a:t> </a:t>
            </a:r>
            <a:r>
              <a:rPr lang="en" sz="2400"/>
              <a:t>solutions contain large amounts of solutes dissolved in the solvent.</a:t>
            </a:r>
            <a:endParaRPr/>
          </a:p>
          <a:p>
            <a:pPr indent="-457200" lvl="0" marL="457200" rtl="0" algn="l">
              <a:lnSpc>
                <a:spcPct val="115000"/>
              </a:lnSpc>
              <a:spcBef>
                <a:spcPts val="0"/>
              </a:spcBef>
              <a:spcAft>
                <a:spcPts val="0"/>
              </a:spcAft>
              <a:buSzPts val="3600"/>
              <a:buChar char="●"/>
            </a:pPr>
            <a:r>
              <a:rPr lang="en" sz="2400" u="sng"/>
              <a:t>Dilute</a:t>
            </a:r>
            <a:r>
              <a:rPr lang="en" sz="2400">
                <a:solidFill>
                  <a:srgbClr val="FF0000"/>
                </a:solidFill>
              </a:rPr>
              <a:t> </a:t>
            </a:r>
            <a:r>
              <a:rPr lang="en" sz="2400"/>
              <a:t>solutions contain small amounts of solutes dissolved in solvent.</a:t>
            </a:r>
            <a:endParaRPr/>
          </a:p>
        </p:txBody>
      </p:sp>
      <p:pic>
        <p:nvPicPr>
          <p:cNvPr id="1532" name="Google Shape;1532;g196be58ac5a_0_373"/>
          <p:cNvPicPr preferRelativeResize="0"/>
          <p:nvPr/>
        </p:nvPicPr>
        <p:blipFill rotWithShape="1">
          <a:blip r:embed="rId3">
            <a:alphaModFix/>
          </a:blip>
          <a:srcRect b="0" l="0" r="0" t="0"/>
          <a:stretch/>
        </p:blipFill>
        <p:spPr>
          <a:xfrm>
            <a:off x="5095460" y="1644953"/>
            <a:ext cx="3350729" cy="2767994"/>
          </a:xfrm>
          <a:prstGeom prst="rect">
            <a:avLst/>
          </a:prstGeom>
          <a:noFill/>
          <a:ln>
            <a:noFill/>
          </a:ln>
        </p:spPr>
      </p:pic>
    </p:spTree>
  </p:cSld>
  <p:clrMapOvr>
    <a:masterClrMapping/>
  </p:clrMapOvr>
  <p:transition spd="slow">
    <p:fade/>
  </p:transition>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6" name="Shape 1536"/>
        <p:cNvGrpSpPr/>
        <p:nvPr/>
      </p:nvGrpSpPr>
      <p:grpSpPr>
        <a:xfrm>
          <a:off x="0" y="0"/>
          <a:ext cx="0" cy="0"/>
          <a:chOff x="0" y="0"/>
          <a:chExt cx="0" cy="0"/>
        </a:xfrm>
      </p:grpSpPr>
      <p:sp>
        <p:nvSpPr>
          <p:cNvPr id="1537" name="Google Shape;1537;g196be58ac5a_0_380"/>
          <p:cNvSpPr txBox="1"/>
          <p:nvPr>
            <p:ph type="title"/>
          </p:nvPr>
        </p:nvSpPr>
        <p:spPr>
          <a:xfrm>
            <a:off x="954644" y="178076"/>
            <a:ext cx="77724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200"/>
              <a:buNone/>
            </a:pPr>
            <a:r>
              <a:rPr b="0" lang="en" sz="4400"/>
              <a:t>Example</a:t>
            </a:r>
            <a:endParaRPr/>
          </a:p>
        </p:txBody>
      </p:sp>
      <p:sp>
        <p:nvSpPr>
          <p:cNvPr id="1538" name="Google Shape;1538;g196be58ac5a_0_380"/>
          <p:cNvSpPr txBox="1"/>
          <p:nvPr>
            <p:ph idx="1" type="body"/>
          </p:nvPr>
        </p:nvSpPr>
        <p:spPr>
          <a:xfrm>
            <a:off x="685800" y="1485900"/>
            <a:ext cx="3810000" cy="3086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3600"/>
              <a:buNone/>
            </a:pPr>
            <a:r>
              <a:rPr lang="en" sz="2800"/>
              <a:t>Which is more concentrated?</a:t>
            </a:r>
            <a:endParaRPr/>
          </a:p>
          <a:p>
            <a:pPr indent="-228600" lvl="0" marL="457200" rtl="0" algn="l">
              <a:lnSpc>
                <a:spcPct val="115000"/>
              </a:lnSpc>
              <a:spcBef>
                <a:spcPts val="0"/>
              </a:spcBef>
              <a:spcAft>
                <a:spcPts val="0"/>
              </a:spcAft>
              <a:buSzPts val="3600"/>
              <a:buNone/>
            </a:pPr>
            <a:r>
              <a:t/>
            </a:r>
            <a:endParaRPr/>
          </a:p>
        </p:txBody>
      </p:sp>
      <p:pic>
        <p:nvPicPr>
          <p:cNvPr descr="it.jpg" id="1539" name="Google Shape;1539;g196be58ac5a_0_380"/>
          <p:cNvPicPr preferRelativeResize="0"/>
          <p:nvPr>
            <p:ph idx="2" type="body"/>
          </p:nvPr>
        </p:nvPicPr>
        <p:blipFill rotWithShape="1">
          <a:blip r:embed="rId3">
            <a:alphaModFix/>
          </a:blip>
          <a:srcRect b="0" l="0" r="0" t="0"/>
          <a:stretch/>
        </p:blipFill>
        <p:spPr>
          <a:xfrm>
            <a:off x="4840844" y="1578665"/>
            <a:ext cx="2046600" cy="3086100"/>
          </a:xfrm>
          <a:prstGeom prst="rect">
            <a:avLst/>
          </a:prstGeom>
          <a:noFill/>
          <a:ln>
            <a:noFill/>
          </a:ln>
        </p:spPr>
      </p:pic>
      <p:pic>
        <p:nvPicPr>
          <p:cNvPr descr="iced-tea-mint.jpg" id="1540" name="Google Shape;1540;g196be58ac5a_0_380"/>
          <p:cNvPicPr preferRelativeResize="0"/>
          <p:nvPr/>
        </p:nvPicPr>
        <p:blipFill rotWithShape="1">
          <a:blip r:embed="rId4">
            <a:alphaModFix/>
          </a:blip>
          <a:srcRect b="0" l="0" r="0" t="0"/>
          <a:stretch/>
        </p:blipFill>
        <p:spPr>
          <a:xfrm>
            <a:off x="6887329" y="1578665"/>
            <a:ext cx="1950245" cy="3086100"/>
          </a:xfrm>
          <a:prstGeom prst="rect">
            <a:avLst/>
          </a:prstGeom>
          <a:noFill/>
          <a:ln>
            <a:noFill/>
          </a:ln>
        </p:spPr>
      </p:pic>
    </p:spTree>
  </p:cSld>
  <p:clrMapOvr>
    <a:masterClrMapping/>
  </p:clrMapOvr>
  <p:transition spd="slow">
    <p:fade/>
  </p:transition>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4" name="Shape 1544"/>
        <p:cNvGrpSpPr/>
        <p:nvPr/>
      </p:nvGrpSpPr>
      <p:grpSpPr>
        <a:xfrm>
          <a:off x="0" y="0"/>
          <a:ext cx="0" cy="0"/>
          <a:chOff x="0" y="0"/>
          <a:chExt cx="0" cy="0"/>
        </a:xfrm>
      </p:grpSpPr>
      <p:sp>
        <p:nvSpPr>
          <p:cNvPr id="1545" name="Google Shape;1545;g196be58ac5a_0_387"/>
          <p:cNvSpPr txBox="1"/>
          <p:nvPr>
            <p:ph type="title"/>
          </p:nvPr>
        </p:nvSpPr>
        <p:spPr>
          <a:xfrm>
            <a:off x="912743" y="270841"/>
            <a:ext cx="77724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200"/>
              <a:buNone/>
            </a:pPr>
            <a:r>
              <a:rPr b="0" lang="en" sz="4400"/>
              <a:t>Concentration</a:t>
            </a:r>
            <a:endParaRPr b="0"/>
          </a:p>
        </p:txBody>
      </p:sp>
      <p:sp>
        <p:nvSpPr>
          <p:cNvPr id="1546" name="Google Shape;1546;g196be58ac5a_0_387"/>
          <p:cNvSpPr txBox="1"/>
          <p:nvPr>
            <p:ph idx="1" type="body"/>
          </p:nvPr>
        </p:nvSpPr>
        <p:spPr>
          <a:xfrm>
            <a:off x="311426" y="1456911"/>
            <a:ext cx="5466600" cy="3714900"/>
          </a:xfrm>
          <a:prstGeom prst="rect">
            <a:avLst/>
          </a:prstGeom>
          <a:noFill/>
          <a:ln>
            <a:noFill/>
          </a:ln>
        </p:spPr>
        <p:txBody>
          <a:bodyPr anchorCtr="0" anchor="t" bIns="91425" lIns="91425" spcFirstLastPara="1" rIns="91425" wrap="square" tIns="91425">
            <a:noAutofit/>
          </a:bodyPr>
          <a:lstStyle/>
          <a:p>
            <a:pPr indent="-457200" lvl="0" marL="457200" rtl="0" algn="l">
              <a:lnSpc>
                <a:spcPct val="115000"/>
              </a:lnSpc>
              <a:spcBef>
                <a:spcPts val="0"/>
              </a:spcBef>
              <a:spcAft>
                <a:spcPts val="0"/>
              </a:spcAft>
              <a:buSzPts val="3600"/>
              <a:buChar char="●"/>
            </a:pPr>
            <a:r>
              <a:rPr lang="en" sz="2400"/>
              <a:t>On Table G, concentrated solutions are near the top and dilute solutions are near the bottom.</a:t>
            </a:r>
            <a:endParaRPr/>
          </a:p>
          <a:p>
            <a:pPr indent="-457200" lvl="0" marL="457200" rtl="0" algn="l">
              <a:lnSpc>
                <a:spcPct val="115000"/>
              </a:lnSpc>
              <a:spcBef>
                <a:spcPts val="0"/>
              </a:spcBef>
              <a:spcAft>
                <a:spcPts val="0"/>
              </a:spcAft>
              <a:buSzPts val="3600"/>
              <a:buChar char="●"/>
            </a:pPr>
            <a:r>
              <a:rPr lang="en" sz="2400"/>
              <a:t>You can add more solvent to a solution in order to dilute the solution.</a:t>
            </a:r>
            <a:endParaRPr/>
          </a:p>
          <a:p>
            <a:pPr indent="-457200" lvl="0" marL="457200" rtl="0" algn="l">
              <a:lnSpc>
                <a:spcPct val="115000"/>
              </a:lnSpc>
              <a:spcBef>
                <a:spcPts val="0"/>
              </a:spcBef>
              <a:spcAft>
                <a:spcPts val="0"/>
              </a:spcAft>
              <a:buSzPts val="3600"/>
              <a:buChar char="●"/>
            </a:pPr>
            <a:r>
              <a:rPr lang="en" sz="2400"/>
              <a:t>There are many ways to calculate the concentration of a solution.</a:t>
            </a:r>
            <a:endParaRPr/>
          </a:p>
        </p:txBody>
      </p:sp>
      <p:pic>
        <p:nvPicPr>
          <p:cNvPr descr="diluting.gif" id="1547" name="Google Shape;1547;g196be58ac5a_0_387"/>
          <p:cNvPicPr preferRelativeResize="0"/>
          <p:nvPr>
            <p:ph idx="2" type="body"/>
          </p:nvPr>
        </p:nvPicPr>
        <p:blipFill rotWithShape="1">
          <a:blip r:embed="rId3">
            <a:alphaModFix/>
          </a:blip>
          <a:srcRect b="0" l="0" r="0" t="0"/>
          <a:stretch/>
        </p:blipFill>
        <p:spPr>
          <a:xfrm>
            <a:off x="6113393" y="1952211"/>
            <a:ext cx="2571900" cy="2085900"/>
          </a:xfrm>
          <a:prstGeom prst="rect">
            <a:avLst/>
          </a:prstGeom>
          <a:noFill/>
          <a:ln>
            <a:noFill/>
          </a:ln>
        </p:spPr>
      </p:pic>
    </p:spTree>
  </p:cSld>
  <p:clrMapOvr>
    <a:masterClrMapping/>
  </p:clrMapOvr>
  <p:transition spd="slow">
    <p:fade/>
  </p:transition>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2" name="Shape 1552"/>
        <p:cNvGrpSpPr/>
        <p:nvPr/>
      </p:nvGrpSpPr>
      <p:grpSpPr>
        <a:xfrm>
          <a:off x="0" y="0"/>
          <a:ext cx="0" cy="0"/>
          <a:chOff x="0" y="0"/>
          <a:chExt cx="0" cy="0"/>
        </a:xfrm>
      </p:grpSpPr>
      <p:grpSp>
        <p:nvGrpSpPr>
          <p:cNvPr id="1553" name="Google Shape;1553;g196be58ac5a_0_393"/>
          <p:cNvGrpSpPr/>
          <p:nvPr/>
        </p:nvGrpSpPr>
        <p:grpSpPr>
          <a:xfrm>
            <a:off x="2600739" y="1626394"/>
            <a:ext cx="2797969" cy="714375"/>
            <a:chOff x="1562" y="1488"/>
            <a:chExt cx="2350" cy="600"/>
          </a:xfrm>
        </p:grpSpPr>
        <p:grpSp>
          <p:nvGrpSpPr>
            <p:cNvPr id="1554" name="Google Shape;1554;g196be58ac5a_0_393"/>
            <p:cNvGrpSpPr/>
            <p:nvPr/>
          </p:nvGrpSpPr>
          <p:grpSpPr>
            <a:xfrm>
              <a:off x="2112" y="1488"/>
              <a:ext cx="1800" cy="600"/>
              <a:chOff x="2112" y="1488"/>
              <a:chExt cx="1800" cy="600"/>
            </a:xfrm>
          </p:grpSpPr>
          <p:sp>
            <p:nvSpPr>
              <p:cNvPr id="1555" name="Google Shape;1555;g196be58ac5a_0_393"/>
              <p:cNvSpPr/>
              <p:nvPr/>
            </p:nvSpPr>
            <p:spPr>
              <a:xfrm>
                <a:off x="2260" y="1488"/>
                <a:ext cx="1500" cy="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en" sz="2400" u="none" cap="none" strike="noStrike">
                    <a:solidFill>
                      <a:srgbClr val="FF0000"/>
                    </a:solidFill>
                    <a:latin typeface="Arial"/>
                    <a:ea typeface="Arial"/>
                    <a:cs typeface="Arial"/>
                    <a:sym typeface="Arial"/>
                  </a:rPr>
                  <a:t>mol of solute</a:t>
                </a:r>
                <a:endParaRPr/>
              </a:p>
              <a:p>
                <a:pPr indent="0" lvl="0" marL="0" marR="0" rtl="0" algn="ctr">
                  <a:lnSpc>
                    <a:spcPct val="100000"/>
                  </a:lnSpc>
                  <a:spcBef>
                    <a:spcPts val="0"/>
                  </a:spcBef>
                  <a:spcAft>
                    <a:spcPts val="0"/>
                  </a:spcAft>
                  <a:buNone/>
                </a:pPr>
                <a:r>
                  <a:rPr b="0" i="0" lang="en" sz="2400" u="none" cap="none" strike="noStrike">
                    <a:solidFill>
                      <a:srgbClr val="FF0000"/>
                    </a:solidFill>
                    <a:latin typeface="Arial"/>
                    <a:ea typeface="Arial"/>
                    <a:cs typeface="Arial"/>
                    <a:sym typeface="Arial"/>
                  </a:rPr>
                  <a:t>L of solution</a:t>
                </a:r>
                <a:endParaRPr b="0" i="0" sz="2700" u="none" cap="none" strike="noStrike">
                  <a:solidFill>
                    <a:srgbClr val="FF0000"/>
                  </a:solidFill>
                  <a:latin typeface="Arial"/>
                  <a:ea typeface="Arial"/>
                  <a:cs typeface="Arial"/>
                  <a:sym typeface="Arial"/>
                </a:endParaRPr>
              </a:p>
            </p:txBody>
          </p:sp>
          <p:cxnSp>
            <p:nvCxnSpPr>
              <p:cNvPr id="1556" name="Google Shape;1556;g196be58ac5a_0_393"/>
              <p:cNvCxnSpPr/>
              <p:nvPr/>
            </p:nvCxnSpPr>
            <p:spPr>
              <a:xfrm>
                <a:off x="2112" y="1832"/>
                <a:ext cx="1800" cy="0"/>
              </a:xfrm>
              <a:prstGeom prst="straightConnector1">
                <a:avLst/>
              </a:prstGeom>
              <a:noFill/>
              <a:ln cap="flat" cmpd="sng" w="31750">
                <a:solidFill>
                  <a:srgbClr val="C82E32"/>
                </a:solidFill>
                <a:prstDash val="solid"/>
                <a:round/>
                <a:headEnd len="med" w="med" type="none"/>
                <a:tailEnd len="med" w="med" type="none"/>
              </a:ln>
            </p:spPr>
          </p:cxnSp>
        </p:grpSp>
        <p:sp>
          <p:nvSpPr>
            <p:cNvPr id="1557" name="Google Shape;1557;g196be58ac5a_0_393"/>
            <p:cNvSpPr/>
            <p:nvPr/>
          </p:nvSpPr>
          <p:spPr>
            <a:xfrm>
              <a:off x="1562" y="1648"/>
              <a:ext cx="600" cy="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1" lang="en" sz="2400" u="none" cap="none" strike="noStrike">
                  <a:solidFill>
                    <a:srgbClr val="FF0000"/>
                  </a:solidFill>
                  <a:latin typeface="Arial"/>
                  <a:ea typeface="Arial"/>
                  <a:cs typeface="Arial"/>
                  <a:sym typeface="Arial"/>
                </a:rPr>
                <a:t>M</a:t>
              </a:r>
              <a:r>
                <a:rPr b="0" i="0" lang="en" sz="2400" u="none" cap="none" strike="noStrike">
                  <a:solidFill>
                    <a:srgbClr val="FF0000"/>
                  </a:solidFill>
                  <a:latin typeface="Arial"/>
                  <a:ea typeface="Arial"/>
                  <a:cs typeface="Arial"/>
                  <a:sym typeface="Arial"/>
                </a:rPr>
                <a:t> =</a:t>
              </a:r>
              <a:endParaRPr b="0" i="1" sz="2400" u="none" cap="none" strike="noStrike">
                <a:solidFill>
                  <a:srgbClr val="FF0000"/>
                </a:solidFill>
                <a:latin typeface="Arial"/>
                <a:ea typeface="Arial"/>
                <a:cs typeface="Arial"/>
                <a:sym typeface="Arial"/>
              </a:endParaRPr>
            </a:p>
          </p:txBody>
        </p:sp>
      </p:grpSp>
      <p:sp>
        <p:nvSpPr>
          <p:cNvPr id="1558" name="Google Shape;1558;g196be58ac5a_0_393"/>
          <p:cNvSpPr txBox="1"/>
          <p:nvPr>
            <p:ph type="title"/>
          </p:nvPr>
        </p:nvSpPr>
        <p:spPr>
          <a:xfrm>
            <a:off x="990600" y="195263"/>
            <a:ext cx="8153400" cy="743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200"/>
              <a:buNone/>
            </a:pPr>
            <a:r>
              <a:rPr b="0" lang="en" sz="4400"/>
              <a:t>Molarity (</a:t>
            </a:r>
            <a:r>
              <a:rPr b="0" i="1" lang="en" sz="4400"/>
              <a:t>M</a:t>
            </a:r>
            <a:r>
              <a:rPr b="0" lang="en" sz="4400"/>
              <a:t>)</a:t>
            </a:r>
            <a:endParaRPr/>
          </a:p>
        </p:txBody>
      </p:sp>
      <p:sp>
        <p:nvSpPr>
          <p:cNvPr id="1559" name="Google Shape;1559;g196be58ac5a_0_393"/>
          <p:cNvSpPr txBox="1"/>
          <p:nvPr>
            <p:ph idx="1" type="body"/>
          </p:nvPr>
        </p:nvSpPr>
        <p:spPr>
          <a:xfrm>
            <a:off x="392129" y="2555081"/>
            <a:ext cx="8347800" cy="2000100"/>
          </a:xfrm>
          <a:prstGeom prst="rect">
            <a:avLst/>
          </a:prstGeom>
          <a:noFill/>
          <a:ln>
            <a:noFill/>
          </a:ln>
        </p:spPr>
        <p:txBody>
          <a:bodyPr anchorCtr="0" anchor="t" bIns="91425" lIns="91425" spcFirstLastPara="1" rIns="91425" wrap="square" tIns="91425">
            <a:noAutofit/>
          </a:bodyPr>
          <a:lstStyle/>
          <a:p>
            <a:pPr indent="-457200" lvl="0" marL="457200" rtl="0" algn="l">
              <a:lnSpc>
                <a:spcPct val="115000"/>
              </a:lnSpc>
              <a:spcBef>
                <a:spcPts val="0"/>
              </a:spcBef>
              <a:spcAft>
                <a:spcPts val="0"/>
              </a:spcAft>
              <a:buSzPts val="3600"/>
              <a:buChar char="●"/>
            </a:pPr>
            <a:r>
              <a:rPr lang="en" sz="2400"/>
              <a:t>Because volume is temperature dependent, molarity can change with temperature.</a:t>
            </a:r>
            <a:endParaRPr/>
          </a:p>
          <a:p>
            <a:pPr indent="-457200" lvl="0" marL="457200" rtl="0" algn="l">
              <a:lnSpc>
                <a:spcPct val="115000"/>
              </a:lnSpc>
              <a:spcBef>
                <a:spcPts val="0"/>
              </a:spcBef>
              <a:spcAft>
                <a:spcPts val="0"/>
              </a:spcAft>
              <a:buSzPts val="3600"/>
              <a:buChar char="●"/>
            </a:pPr>
            <a:r>
              <a:rPr lang="en" sz="2400"/>
              <a:t>The equation can be found on table 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9">
                                            <p:txEl>
                                              <p:pRg end="0" st="0"/>
                                            </p:txEl>
                                          </p:spTgt>
                                        </p:tgtEl>
                                        <p:attrNameLst>
                                          <p:attrName>style.visibility</p:attrName>
                                        </p:attrNameLst>
                                      </p:cBhvr>
                                      <p:to>
                                        <p:strVal val="visible"/>
                                      </p:to>
                                    </p:set>
                                    <p:animEffect filter="fade" transition="in">
                                      <p:cBhvr>
                                        <p:cTn dur="2000"/>
                                        <p:tgtEl>
                                          <p:spTgt spid="155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9">
                                            <p:txEl>
                                              <p:pRg end="1" st="1"/>
                                            </p:txEl>
                                          </p:spTgt>
                                        </p:tgtEl>
                                        <p:attrNameLst>
                                          <p:attrName>style.visibility</p:attrName>
                                        </p:attrNameLst>
                                      </p:cBhvr>
                                      <p:to>
                                        <p:strVal val="visible"/>
                                      </p:to>
                                    </p:set>
                                    <p:animEffect filter="fade" transition="in">
                                      <p:cBhvr>
                                        <p:cTn dur="2000"/>
                                        <p:tgtEl>
                                          <p:spTgt spid="1559">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3" name="Shape 1563"/>
        <p:cNvGrpSpPr/>
        <p:nvPr/>
      </p:nvGrpSpPr>
      <p:grpSpPr>
        <a:xfrm>
          <a:off x="0" y="0"/>
          <a:ext cx="0" cy="0"/>
          <a:chOff x="0" y="0"/>
          <a:chExt cx="0" cy="0"/>
        </a:xfrm>
      </p:grpSpPr>
      <p:sp>
        <p:nvSpPr>
          <p:cNvPr id="1564" name="Google Shape;1564;g196be58ac5a_0_404"/>
          <p:cNvSpPr txBox="1"/>
          <p:nvPr>
            <p:ph type="title"/>
          </p:nvPr>
        </p:nvSpPr>
        <p:spPr>
          <a:xfrm>
            <a:off x="987850" y="292850"/>
            <a:ext cx="67959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b="0" lang="en" sz="4400"/>
              <a:t>Example</a:t>
            </a:r>
            <a:r>
              <a:rPr lang="en"/>
              <a:t>:</a:t>
            </a:r>
            <a:endParaRPr/>
          </a:p>
        </p:txBody>
      </p:sp>
      <p:sp>
        <p:nvSpPr>
          <p:cNvPr id="1565" name="Google Shape;1565;g196be58ac5a_0_404"/>
          <p:cNvSpPr txBox="1"/>
          <p:nvPr>
            <p:ph idx="1" type="body"/>
          </p:nvPr>
        </p:nvSpPr>
        <p:spPr>
          <a:xfrm>
            <a:off x="311700" y="1495975"/>
            <a:ext cx="8520600" cy="3284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
              <a:t>A solution has  a volume of 2.5 liters and contains 0.70 mol of NaCl.  What is the molarity?</a:t>
            </a:r>
            <a:br>
              <a:rPr lang="en"/>
            </a:br>
            <a:br>
              <a:rPr lang="en"/>
            </a:br>
            <a:r>
              <a:rPr lang="en"/>
              <a:t>M = </a:t>
            </a:r>
            <a:endParaRPr/>
          </a:p>
          <a:p>
            <a:pPr indent="0" lvl="0" marL="0" rtl="0" algn="l">
              <a:lnSpc>
                <a:spcPct val="115000"/>
              </a:lnSpc>
              <a:spcBef>
                <a:spcPts val="1600"/>
              </a:spcBef>
              <a:spcAft>
                <a:spcPts val="1600"/>
              </a:spcAft>
              <a:buSzPts val="1400"/>
              <a:buNone/>
            </a:pPr>
            <a:r>
              <a:rPr lang="en"/>
              <a:t>  		 </a:t>
            </a:r>
            <a:br>
              <a:rPr lang="en"/>
            </a:br>
            <a:endParaRPr/>
          </a:p>
        </p:txBody>
      </p:sp>
      <p:pic>
        <p:nvPicPr>
          <p:cNvPr id="1566" name="Google Shape;1566;g196be58ac5a_0_404"/>
          <p:cNvPicPr preferRelativeResize="0"/>
          <p:nvPr/>
        </p:nvPicPr>
        <p:blipFill rotWithShape="1">
          <a:blip r:embed="rId3">
            <a:alphaModFix/>
          </a:blip>
          <a:srcRect b="0" l="0" r="0" t="0"/>
          <a:stretch/>
        </p:blipFill>
        <p:spPr>
          <a:xfrm>
            <a:off x="3418609" y="159074"/>
            <a:ext cx="2781842" cy="934775"/>
          </a:xfrm>
          <a:prstGeom prst="rect">
            <a:avLst/>
          </a:prstGeom>
          <a:noFill/>
          <a:ln>
            <a:noFill/>
          </a:ln>
        </p:spPr>
      </p:pic>
      <p:sp>
        <p:nvSpPr>
          <p:cNvPr id="1567" name="Google Shape;1567;g196be58ac5a_0_404"/>
          <p:cNvSpPr txBox="1"/>
          <p:nvPr/>
        </p:nvSpPr>
        <p:spPr>
          <a:xfrm>
            <a:off x="1332975" y="2863350"/>
            <a:ext cx="1885500" cy="493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1100"/>
              <a:buFont typeface="Arial"/>
              <a:buNone/>
            </a:pPr>
            <a:r>
              <a:rPr b="0" i="0" lang="en" sz="3000" u="none" cap="none" strike="noStrike">
                <a:solidFill>
                  <a:schemeClr val="lt1"/>
                </a:solidFill>
                <a:latin typeface="Shadows Into Light"/>
                <a:ea typeface="Shadows Into Light"/>
                <a:cs typeface="Shadows Into Light"/>
                <a:sym typeface="Shadows Into Light"/>
              </a:rPr>
              <a:t>.70 mol NaCl</a:t>
            </a:r>
            <a:endParaRPr b="0" i="0" sz="1400" u="none" cap="none" strike="noStrike">
              <a:solidFill>
                <a:srgbClr val="000000"/>
              </a:solidFill>
              <a:latin typeface="Shadows Into Light"/>
              <a:ea typeface="Shadows Into Light"/>
              <a:cs typeface="Shadows Into Light"/>
              <a:sym typeface="Shadows Into Light"/>
            </a:endParaRPr>
          </a:p>
        </p:txBody>
      </p:sp>
      <p:sp>
        <p:nvSpPr>
          <p:cNvPr id="1568" name="Google Shape;1568;g196be58ac5a_0_404"/>
          <p:cNvSpPr txBox="1"/>
          <p:nvPr/>
        </p:nvSpPr>
        <p:spPr>
          <a:xfrm>
            <a:off x="1332975" y="3613650"/>
            <a:ext cx="2359500" cy="6912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1100"/>
              <a:buFont typeface="Arial"/>
              <a:buNone/>
            </a:pPr>
            <a:r>
              <a:rPr b="0" i="0" lang="en" sz="3000" u="none" cap="none" strike="noStrike">
                <a:solidFill>
                  <a:schemeClr val="lt1"/>
                </a:solidFill>
                <a:latin typeface="Shadows Into Light"/>
                <a:ea typeface="Shadows Into Light"/>
                <a:cs typeface="Shadows Into Light"/>
                <a:sym typeface="Shadows Into Light"/>
              </a:rPr>
              <a:t>2.5 L solution</a:t>
            </a:r>
            <a:endParaRPr b="0" i="0" sz="1400" u="none" cap="none" strike="noStrike">
              <a:solidFill>
                <a:srgbClr val="000000"/>
              </a:solidFill>
              <a:latin typeface="Shadows Into Light"/>
              <a:ea typeface="Shadows Into Light"/>
              <a:cs typeface="Shadows Into Light"/>
              <a:sym typeface="Shadows Into Light"/>
            </a:endParaRPr>
          </a:p>
        </p:txBody>
      </p:sp>
      <p:sp>
        <p:nvSpPr>
          <p:cNvPr id="1569" name="Google Shape;1569;g196be58ac5a_0_404"/>
          <p:cNvSpPr txBox="1"/>
          <p:nvPr/>
        </p:nvSpPr>
        <p:spPr>
          <a:xfrm>
            <a:off x="3670000" y="3040950"/>
            <a:ext cx="1431600" cy="5727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1100"/>
              <a:buFont typeface="Arial"/>
              <a:buNone/>
            </a:pPr>
            <a:r>
              <a:rPr b="0" i="0" lang="en" sz="3000" u="none" cap="none" strike="noStrike">
                <a:solidFill>
                  <a:schemeClr val="lt1"/>
                </a:solidFill>
                <a:latin typeface="Shadows Into Light"/>
                <a:ea typeface="Shadows Into Light"/>
                <a:cs typeface="Shadows Into Light"/>
                <a:sym typeface="Shadows Into Light"/>
              </a:rPr>
              <a:t>= 0.28M</a:t>
            </a:r>
            <a:br>
              <a:rPr b="0" i="0" lang="en" sz="3000" u="none" cap="none" strike="noStrike">
                <a:solidFill>
                  <a:schemeClr val="lt1"/>
                </a:solidFill>
                <a:latin typeface="Shadows Into Light"/>
                <a:ea typeface="Shadows Into Light"/>
                <a:cs typeface="Shadows Into Light"/>
                <a:sym typeface="Shadows Into Light"/>
              </a:rPr>
            </a:br>
            <a:endParaRPr b="0" i="0" sz="1400" u="none" cap="none" strike="noStrike">
              <a:solidFill>
                <a:srgbClr val="000000"/>
              </a:solidFill>
              <a:latin typeface="Shadows Into Light"/>
              <a:ea typeface="Shadows Into Light"/>
              <a:cs typeface="Shadows Into Light"/>
              <a:sym typeface="Shadows Into Light"/>
            </a:endParaRPr>
          </a:p>
        </p:txBody>
      </p:sp>
      <p:cxnSp>
        <p:nvCxnSpPr>
          <p:cNvPr id="1570" name="Google Shape;1570;g196be58ac5a_0_404"/>
          <p:cNvCxnSpPr/>
          <p:nvPr/>
        </p:nvCxnSpPr>
        <p:spPr>
          <a:xfrm flipH="1" rot="10800000">
            <a:off x="1407075" y="3505050"/>
            <a:ext cx="1623900" cy="19800"/>
          </a:xfrm>
          <a:prstGeom prst="straightConnector1">
            <a:avLst/>
          </a:prstGeom>
          <a:noFill/>
          <a:ln cap="flat" cmpd="sng" w="28575">
            <a:solidFill>
              <a:srgbClr val="FFFFFF"/>
            </a:solidFill>
            <a:prstDash val="solid"/>
            <a:round/>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7"/>
                                        </p:tgtEl>
                                        <p:attrNameLst>
                                          <p:attrName>style.visibility</p:attrName>
                                        </p:attrNameLst>
                                      </p:cBhvr>
                                      <p:to>
                                        <p:strVal val="visible"/>
                                      </p:to>
                                    </p:set>
                                    <p:animEffect filter="fade" transition="in">
                                      <p:cBhvr>
                                        <p:cTn dur="1000"/>
                                        <p:tgtEl>
                                          <p:spTgt spid="15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0"/>
                                        </p:tgtEl>
                                        <p:attrNameLst>
                                          <p:attrName>style.visibility</p:attrName>
                                        </p:attrNameLst>
                                      </p:cBhvr>
                                      <p:to>
                                        <p:strVal val="visible"/>
                                      </p:to>
                                    </p:set>
                                    <p:animEffect filter="fade" transition="in">
                                      <p:cBhvr>
                                        <p:cTn dur="1000"/>
                                        <p:tgtEl>
                                          <p:spTgt spid="15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8"/>
                                        </p:tgtEl>
                                        <p:attrNameLst>
                                          <p:attrName>style.visibility</p:attrName>
                                        </p:attrNameLst>
                                      </p:cBhvr>
                                      <p:to>
                                        <p:strVal val="visible"/>
                                      </p:to>
                                    </p:set>
                                    <p:animEffect filter="fade" transition="in">
                                      <p:cBhvr>
                                        <p:cTn dur="1000"/>
                                        <p:tgtEl>
                                          <p:spTgt spid="15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9"/>
                                        </p:tgtEl>
                                        <p:attrNameLst>
                                          <p:attrName>style.visibility</p:attrName>
                                        </p:attrNameLst>
                                      </p:cBhvr>
                                      <p:to>
                                        <p:strVal val="visible"/>
                                      </p:to>
                                    </p:set>
                                    <p:animEffect filter="fade" transition="in">
                                      <p:cBhvr>
                                        <p:cTn dur="1000"/>
                                        <p:tgtEl>
                                          <p:spTgt spid="15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4" name="Shape 1574"/>
        <p:cNvGrpSpPr/>
        <p:nvPr/>
      </p:nvGrpSpPr>
      <p:grpSpPr>
        <a:xfrm>
          <a:off x="0" y="0"/>
          <a:ext cx="0" cy="0"/>
          <a:chOff x="0" y="0"/>
          <a:chExt cx="0" cy="0"/>
        </a:xfrm>
      </p:grpSpPr>
      <p:sp>
        <p:nvSpPr>
          <p:cNvPr id="1575" name="Google Shape;1575;g196be58ac5a_0_414"/>
          <p:cNvSpPr txBox="1"/>
          <p:nvPr>
            <p:ph type="title"/>
          </p:nvPr>
        </p:nvSpPr>
        <p:spPr>
          <a:xfrm>
            <a:off x="930474" y="271582"/>
            <a:ext cx="8153400" cy="743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200"/>
              <a:buNone/>
            </a:pPr>
            <a:r>
              <a:rPr b="0" lang="en" sz="4400"/>
              <a:t>Calculating Molarity and Volume</a:t>
            </a:r>
            <a:endParaRPr/>
          </a:p>
        </p:txBody>
      </p:sp>
      <p:sp>
        <p:nvSpPr>
          <p:cNvPr id="1576" name="Google Shape;1576;g196be58ac5a_0_414"/>
          <p:cNvSpPr txBox="1"/>
          <p:nvPr>
            <p:ph idx="1" type="body"/>
          </p:nvPr>
        </p:nvSpPr>
        <p:spPr>
          <a:xfrm>
            <a:off x="612648" y="1530626"/>
            <a:ext cx="8153400" cy="3041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3600"/>
              <a:buNone/>
            </a:pPr>
            <a:r>
              <a:rPr lang="en" sz="2400"/>
              <a:t>Calculate the volume needed to create a 2M solution with 3.5 moles of Li2O.</a:t>
            </a:r>
            <a:endParaRPr/>
          </a:p>
          <a:p>
            <a:pPr indent="0" lvl="0" marL="0" rtl="0" algn="l">
              <a:lnSpc>
                <a:spcPct val="115000"/>
              </a:lnSpc>
              <a:spcBef>
                <a:spcPts val="0"/>
              </a:spcBef>
              <a:spcAft>
                <a:spcPts val="0"/>
              </a:spcAft>
              <a:buSzPts val="3600"/>
              <a:buNone/>
            </a:pPr>
            <a:r>
              <a:t/>
            </a:r>
            <a:endParaRPr sz="2400"/>
          </a:p>
          <a:p>
            <a:pPr indent="0" lvl="0" marL="0" rtl="0" algn="l">
              <a:lnSpc>
                <a:spcPct val="115000"/>
              </a:lnSpc>
              <a:spcBef>
                <a:spcPts val="0"/>
              </a:spcBef>
              <a:spcAft>
                <a:spcPts val="0"/>
              </a:spcAft>
              <a:buSzPts val="3600"/>
              <a:buNone/>
            </a:pPr>
            <a:r>
              <a:rPr lang="en" sz="2800"/>
              <a:t>	2 = </a:t>
            </a:r>
            <a:r>
              <a:rPr lang="en" sz="2800" u="sng"/>
              <a:t>3.5 mol </a:t>
            </a:r>
            <a:endParaRPr/>
          </a:p>
        </p:txBody>
      </p:sp>
      <p:sp>
        <p:nvSpPr>
          <p:cNvPr id="1577" name="Google Shape;1577;g196be58ac5a_0_414"/>
          <p:cNvSpPr txBox="1"/>
          <p:nvPr/>
        </p:nvSpPr>
        <p:spPr>
          <a:xfrm>
            <a:off x="2522797" y="3058036"/>
            <a:ext cx="2359500" cy="6912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1100"/>
              <a:buFont typeface="Arial"/>
              <a:buNone/>
            </a:pPr>
            <a:r>
              <a:rPr b="0" i="0" lang="en" sz="3000" u="none" cap="none" strike="noStrike">
                <a:solidFill>
                  <a:schemeClr val="lt1"/>
                </a:solidFill>
                <a:latin typeface="Shadows Into Light"/>
                <a:ea typeface="Shadows Into Light"/>
                <a:cs typeface="Shadows Into Light"/>
                <a:sym typeface="Shadows Into Light"/>
              </a:rPr>
              <a:t>x</a:t>
            </a:r>
            <a:endParaRPr b="0" i="0" sz="1400" u="none" cap="none" strike="noStrike">
              <a:solidFill>
                <a:srgbClr val="000000"/>
              </a:solidFill>
              <a:latin typeface="Shadows Into Light"/>
              <a:ea typeface="Shadows Into Light"/>
              <a:cs typeface="Shadows Into Light"/>
              <a:sym typeface="Shadows Into Light"/>
            </a:endParaRPr>
          </a:p>
        </p:txBody>
      </p:sp>
      <p:sp>
        <p:nvSpPr>
          <p:cNvPr id="1578" name="Google Shape;1578;g196be58ac5a_0_414"/>
          <p:cNvSpPr txBox="1"/>
          <p:nvPr/>
        </p:nvSpPr>
        <p:spPr>
          <a:xfrm>
            <a:off x="3942136" y="2819392"/>
            <a:ext cx="2359500" cy="6912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1100"/>
              <a:buFont typeface="Arial"/>
              <a:buNone/>
            </a:pPr>
            <a:r>
              <a:rPr b="0" i="0" lang="en" sz="3000" u="none" cap="none" strike="noStrike">
                <a:solidFill>
                  <a:schemeClr val="lt1"/>
                </a:solidFill>
                <a:latin typeface="Shadows Into Light"/>
                <a:ea typeface="Shadows Into Light"/>
                <a:cs typeface="Shadows Into Light"/>
                <a:sym typeface="Shadows Into Light"/>
              </a:rPr>
              <a:t>X = 1.75L</a:t>
            </a:r>
            <a:endParaRPr b="0" i="0" sz="1400" u="none" cap="none" strike="noStrike">
              <a:solidFill>
                <a:srgbClr val="000000"/>
              </a:solidFill>
              <a:latin typeface="Shadows Into Light"/>
              <a:ea typeface="Shadows Into Light"/>
              <a:cs typeface="Shadows Into Light"/>
              <a:sym typeface="Shadows Into 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7"/>
                                        </p:tgtEl>
                                        <p:attrNameLst>
                                          <p:attrName>style.visibility</p:attrName>
                                        </p:attrNameLst>
                                      </p:cBhvr>
                                      <p:to>
                                        <p:strVal val="visible"/>
                                      </p:to>
                                    </p:set>
                                    <p:animEffect filter="fade" transition="in">
                                      <p:cBhvr>
                                        <p:cTn dur="1000"/>
                                        <p:tgtEl>
                                          <p:spTgt spid="15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7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2" name="Shape 1582"/>
        <p:cNvGrpSpPr/>
        <p:nvPr/>
      </p:nvGrpSpPr>
      <p:grpSpPr>
        <a:xfrm>
          <a:off x="0" y="0"/>
          <a:ext cx="0" cy="0"/>
          <a:chOff x="0" y="0"/>
          <a:chExt cx="0" cy="0"/>
        </a:xfrm>
      </p:grpSpPr>
      <p:sp>
        <p:nvSpPr>
          <p:cNvPr id="1583" name="Google Shape;1583;g196be58ac5a_0_421"/>
          <p:cNvSpPr txBox="1"/>
          <p:nvPr>
            <p:ph type="title"/>
          </p:nvPr>
        </p:nvSpPr>
        <p:spPr>
          <a:xfrm>
            <a:off x="781050" y="209788"/>
            <a:ext cx="8153400" cy="743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200"/>
              <a:buNone/>
            </a:pPr>
            <a:r>
              <a:rPr b="0" lang="en" sz="4400"/>
              <a:t>Calculating Moles and Mass</a:t>
            </a:r>
            <a:endParaRPr/>
          </a:p>
        </p:txBody>
      </p:sp>
      <p:sp>
        <p:nvSpPr>
          <p:cNvPr id="1584" name="Google Shape;1584;g196be58ac5a_0_421"/>
          <p:cNvSpPr txBox="1"/>
          <p:nvPr>
            <p:ph idx="1" type="body"/>
          </p:nvPr>
        </p:nvSpPr>
        <p:spPr>
          <a:xfrm>
            <a:off x="347604" y="1504950"/>
            <a:ext cx="8153400" cy="337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3600"/>
              <a:buNone/>
            </a:pPr>
            <a:r>
              <a:rPr lang="en" sz="2400"/>
              <a:t>Determine the moles required to create a 6.0M solution of HCl using 2.0L of solution.</a:t>
            </a:r>
            <a:endParaRPr/>
          </a:p>
          <a:p>
            <a:pPr indent="-114300" lvl="0" marL="342900" rtl="0" algn="l">
              <a:lnSpc>
                <a:spcPct val="115000"/>
              </a:lnSpc>
              <a:spcBef>
                <a:spcPts val="0"/>
              </a:spcBef>
              <a:spcAft>
                <a:spcPts val="0"/>
              </a:spcAft>
              <a:buSzPts val="3600"/>
              <a:buFont typeface="Noto Sans Symbols"/>
              <a:buNone/>
            </a:pPr>
            <a:r>
              <a:t/>
            </a:r>
            <a:endParaRPr sz="1800"/>
          </a:p>
          <a:p>
            <a:pPr indent="-114300" lvl="0" marL="342900" rtl="0" algn="l">
              <a:lnSpc>
                <a:spcPct val="115000"/>
              </a:lnSpc>
              <a:spcBef>
                <a:spcPts val="0"/>
              </a:spcBef>
              <a:spcAft>
                <a:spcPts val="0"/>
              </a:spcAft>
              <a:buSzPts val="3600"/>
              <a:buFont typeface="Noto Sans Symbols"/>
              <a:buNone/>
            </a:pPr>
            <a:r>
              <a:t/>
            </a:r>
            <a:endParaRPr sz="1800"/>
          </a:p>
          <a:p>
            <a:pPr indent="-114300" lvl="0" marL="342900" rtl="0" algn="l">
              <a:lnSpc>
                <a:spcPct val="115000"/>
              </a:lnSpc>
              <a:spcBef>
                <a:spcPts val="0"/>
              </a:spcBef>
              <a:spcAft>
                <a:spcPts val="0"/>
              </a:spcAft>
              <a:buSzPts val="3600"/>
              <a:buFont typeface="Noto Sans Symbols"/>
              <a:buNone/>
            </a:pPr>
            <a:r>
              <a:t/>
            </a:r>
            <a:endParaRPr sz="1800"/>
          </a:p>
          <a:p>
            <a:pPr indent="-228600" lvl="0" marL="457200" rtl="0" algn="l">
              <a:lnSpc>
                <a:spcPct val="115000"/>
              </a:lnSpc>
              <a:spcBef>
                <a:spcPts val="0"/>
              </a:spcBef>
              <a:spcAft>
                <a:spcPts val="0"/>
              </a:spcAft>
              <a:buSzPts val="3600"/>
              <a:buNone/>
            </a:pPr>
            <a:r>
              <a:t/>
            </a:r>
            <a:endParaRPr/>
          </a:p>
        </p:txBody>
      </p:sp>
      <p:sp>
        <p:nvSpPr>
          <p:cNvPr id="1585" name="Google Shape;1585;g196be58ac5a_0_421"/>
          <p:cNvSpPr txBox="1"/>
          <p:nvPr/>
        </p:nvSpPr>
        <p:spPr>
          <a:xfrm>
            <a:off x="2993834" y="2865389"/>
            <a:ext cx="31434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2400" u="none" cap="none" strike="noStrike">
                <a:solidFill>
                  <a:schemeClr val="lt1"/>
                </a:solidFill>
                <a:latin typeface="Shadows Into Light"/>
                <a:ea typeface="Shadows Into Light"/>
                <a:cs typeface="Shadows Into Light"/>
                <a:sym typeface="Shadows Into Light"/>
              </a:rPr>
              <a:t>6.0M = x/2.0L</a:t>
            </a:r>
            <a:endParaRPr/>
          </a:p>
        </p:txBody>
      </p:sp>
      <p:sp>
        <p:nvSpPr>
          <p:cNvPr id="1586" name="Google Shape;1586;g196be58ac5a_0_421"/>
          <p:cNvSpPr txBox="1"/>
          <p:nvPr/>
        </p:nvSpPr>
        <p:spPr>
          <a:xfrm>
            <a:off x="3237009" y="3547929"/>
            <a:ext cx="2117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2400" u="none" cap="none" strike="noStrike">
                <a:solidFill>
                  <a:srgbClr val="FFC000"/>
                </a:solidFill>
                <a:latin typeface="Shadows Into Light"/>
                <a:ea typeface="Shadows Into Light"/>
                <a:cs typeface="Shadows Into Light"/>
                <a:sym typeface="Shadows Into Light"/>
              </a:rPr>
              <a:t>X = 12 moles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85"/>
                                        </p:tgtEl>
                                        <p:attrNameLst>
                                          <p:attrName>style.visibility</p:attrName>
                                        </p:attrNameLst>
                                      </p:cBhvr>
                                      <p:to>
                                        <p:strVal val="visible"/>
                                      </p:to>
                                    </p:set>
                                    <p:anim calcmode="lin" valueType="num">
                                      <p:cBhvr additive="base">
                                        <p:cTn dur="500"/>
                                        <p:tgtEl>
                                          <p:spTgt spid="158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86"/>
                                        </p:tgtEl>
                                        <p:attrNameLst>
                                          <p:attrName>style.visibility</p:attrName>
                                        </p:attrNameLst>
                                      </p:cBhvr>
                                      <p:to>
                                        <p:strVal val="visible"/>
                                      </p:to>
                                    </p:set>
                                    <p:anim calcmode="lin" valueType="num">
                                      <p:cBhvr additive="base">
                                        <p:cTn dur="500"/>
                                        <p:tgtEl>
                                          <p:spTgt spid="158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0" name="Shape 1590"/>
        <p:cNvGrpSpPr/>
        <p:nvPr/>
      </p:nvGrpSpPr>
      <p:grpSpPr>
        <a:xfrm>
          <a:off x="0" y="0"/>
          <a:ext cx="0" cy="0"/>
          <a:chOff x="0" y="0"/>
          <a:chExt cx="0" cy="0"/>
        </a:xfrm>
      </p:grpSpPr>
      <p:sp>
        <p:nvSpPr>
          <p:cNvPr id="1591" name="Google Shape;1591;g196be58ac5a_0_428"/>
          <p:cNvSpPr txBox="1"/>
          <p:nvPr>
            <p:ph type="title"/>
          </p:nvPr>
        </p:nvSpPr>
        <p:spPr>
          <a:xfrm>
            <a:off x="990600" y="222615"/>
            <a:ext cx="8153400" cy="743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200"/>
              <a:buNone/>
            </a:pPr>
            <a:r>
              <a:rPr b="0" lang="en" sz="4400"/>
              <a:t>Calculating Moles and Mass</a:t>
            </a:r>
            <a:endParaRPr/>
          </a:p>
        </p:txBody>
      </p:sp>
      <p:sp>
        <p:nvSpPr>
          <p:cNvPr id="1592" name="Google Shape;1592;g196be58ac5a_0_428"/>
          <p:cNvSpPr txBox="1"/>
          <p:nvPr>
            <p:ph idx="1" type="body"/>
          </p:nvPr>
        </p:nvSpPr>
        <p:spPr>
          <a:xfrm>
            <a:off x="347604" y="1504950"/>
            <a:ext cx="8153400" cy="337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3600"/>
              <a:buNone/>
            </a:pPr>
            <a:r>
              <a:rPr lang="en" sz="2400"/>
              <a:t>Calculate the mass needed to create a 2.50M solution of C</a:t>
            </a:r>
            <a:r>
              <a:rPr baseline="-25000" lang="en" sz="2400"/>
              <a:t>6</a:t>
            </a:r>
            <a:r>
              <a:rPr lang="en" sz="2400"/>
              <a:t>H</a:t>
            </a:r>
            <a:r>
              <a:rPr baseline="-25000" lang="en" sz="2400"/>
              <a:t>12</a:t>
            </a:r>
            <a:r>
              <a:rPr lang="en" sz="2400"/>
              <a:t>O</a:t>
            </a:r>
            <a:r>
              <a:rPr baseline="-25000" lang="en" sz="2400"/>
              <a:t>6</a:t>
            </a:r>
            <a:r>
              <a:rPr lang="en" sz="2400"/>
              <a:t> (sugar) in 3.00L of solution.</a:t>
            </a:r>
            <a:endParaRPr/>
          </a:p>
          <a:p>
            <a:pPr indent="-228600" lvl="0" marL="457200" rtl="0" algn="l">
              <a:lnSpc>
                <a:spcPct val="115000"/>
              </a:lnSpc>
              <a:spcBef>
                <a:spcPts val="0"/>
              </a:spcBef>
              <a:spcAft>
                <a:spcPts val="0"/>
              </a:spcAft>
              <a:buSzPts val="3600"/>
              <a:buNone/>
            </a:pPr>
            <a:r>
              <a:t/>
            </a:r>
            <a:endParaRPr/>
          </a:p>
        </p:txBody>
      </p:sp>
      <p:sp>
        <p:nvSpPr>
          <p:cNvPr id="1593" name="Google Shape;1593;g196be58ac5a_0_428"/>
          <p:cNvSpPr txBox="1"/>
          <p:nvPr/>
        </p:nvSpPr>
        <p:spPr>
          <a:xfrm>
            <a:off x="2571750" y="3132800"/>
            <a:ext cx="14859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2400" u="none" cap="none" strike="noStrike">
                <a:solidFill>
                  <a:schemeClr val="lt1"/>
                </a:solidFill>
                <a:latin typeface="Shadows Into Light"/>
                <a:ea typeface="Shadows Into Light"/>
                <a:cs typeface="Shadows Into Light"/>
                <a:sym typeface="Shadows Into Light"/>
              </a:rPr>
              <a:t>x = 7.50mol</a:t>
            </a:r>
            <a:endParaRPr/>
          </a:p>
        </p:txBody>
      </p:sp>
      <p:sp>
        <p:nvSpPr>
          <p:cNvPr id="1594" name="Google Shape;1594;g196be58ac5a_0_428"/>
          <p:cNvSpPr txBox="1"/>
          <p:nvPr/>
        </p:nvSpPr>
        <p:spPr>
          <a:xfrm>
            <a:off x="2371725" y="2650177"/>
            <a:ext cx="1886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2400" u="none" cap="none" strike="noStrike">
                <a:solidFill>
                  <a:schemeClr val="lt1"/>
                </a:solidFill>
                <a:latin typeface="Shadows Into Light"/>
                <a:ea typeface="Shadows Into Light"/>
                <a:cs typeface="Shadows Into Light"/>
                <a:sym typeface="Shadows Into Light"/>
              </a:rPr>
              <a:t>2.50M=x/3.00L</a:t>
            </a:r>
            <a:endParaRPr/>
          </a:p>
        </p:txBody>
      </p:sp>
      <p:sp>
        <p:nvSpPr>
          <p:cNvPr id="1595" name="Google Shape;1595;g196be58ac5a_0_428"/>
          <p:cNvSpPr txBox="1"/>
          <p:nvPr/>
        </p:nvSpPr>
        <p:spPr>
          <a:xfrm>
            <a:off x="5081646" y="2650177"/>
            <a:ext cx="24003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2400" u="none" cap="none" strike="noStrike">
                <a:solidFill>
                  <a:schemeClr val="lt1"/>
                </a:solidFill>
                <a:latin typeface="Shadows Into Light"/>
                <a:ea typeface="Shadows Into Light"/>
                <a:cs typeface="Shadows Into Light"/>
                <a:sym typeface="Shadows Into Light"/>
              </a:rPr>
              <a:t>7.50mol = x/180.0g</a:t>
            </a:r>
            <a:endParaRPr/>
          </a:p>
        </p:txBody>
      </p:sp>
      <p:sp>
        <p:nvSpPr>
          <p:cNvPr id="1596" name="Google Shape;1596;g196be58ac5a_0_428"/>
          <p:cNvSpPr txBox="1"/>
          <p:nvPr/>
        </p:nvSpPr>
        <p:spPr>
          <a:xfrm>
            <a:off x="5536377" y="3250517"/>
            <a:ext cx="14859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2400" u="none" cap="none" strike="noStrike">
                <a:solidFill>
                  <a:schemeClr val="lt1"/>
                </a:solidFill>
                <a:latin typeface="Shadows Into Light"/>
                <a:ea typeface="Shadows Into Light"/>
                <a:cs typeface="Shadows Into Light"/>
                <a:sym typeface="Shadows Into Light"/>
              </a:rPr>
              <a:t>x = 1350 g</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94"/>
                                        </p:tgtEl>
                                        <p:attrNameLst>
                                          <p:attrName>style.visibility</p:attrName>
                                        </p:attrNameLst>
                                      </p:cBhvr>
                                      <p:to>
                                        <p:strVal val="visible"/>
                                      </p:to>
                                    </p:set>
                                    <p:anim calcmode="lin" valueType="num">
                                      <p:cBhvr additive="base">
                                        <p:cTn dur="500"/>
                                        <p:tgtEl>
                                          <p:spTgt spid="159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93"/>
                                        </p:tgtEl>
                                        <p:attrNameLst>
                                          <p:attrName>style.visibility</p:attrName>
                                        </p:attrNameLst>
                                      </p:cBhvr>
                                      <p:to>
                                        <p:strVal val="visible"/>
                                      </p:to>
                                    </p:set>
                                    <p:anim calcmode="lin" valueType="num">
                                      <p:cBhvr additive="base">
                                        <p:cTn dur="500"/>
                                        <p:tgtEl>
                                          <p:spTgt spid="159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95"/>
                                        </p:tgtEl>
                                        <p:attrNameLst>
                                          <p:attrName>style.visibility</p:attrName>
                                        </p:attrNameLst>
                                      </p:cBhvr>
                                      <p:to>
                                        <p:strVal val="visible"/>
                                      </p:to>
                                    </p:set>
                                    <p:anim calcmode="lin" valueType="num">
                                      <p:cBhvr additive="base">
                                        <p:cTn dur="500"/>
                                        <p:tgtEl>
                                          <p:spTgt spid="159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96"/>
                                        </p:tgtEl>
                                        <p:attrNameLst>
                                          <p:attrName>style.visibility</p:attrName>
                                        </p:attrNameLst>
                                      </p:cBhvr>
                                      <p:to>
                                        <p:strVal val="visible"/>
                                      </p:to>
                                    </p:set>
                                    <p:anim calcmode="lin" valueType="num">
                                      <p:cBhvr additive="base">
                                        <p:cTn dur="500"/>
                                        <p:tgtEl>
                                          <p:spTgt spid="159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0" name="Shape 1600"/>
        <p:cNvGrpSpPr/>
        <p:nvPr/>
      </p:nvGrpSpPr>
      <p:grpSpPr>
        <a:xfrm>
          <a:off x="0" y="0"/>
          <a:ext cx="0" cy="0"/>
          <a:chOff x="0" y="0"/>
          <a:chExt cx="0" cy="0"/>
        </a:xfrm>
      </p:grpSpPr>
      <p:sp>
        <p:nvSpPr>
          <p:cNvPr id="1601" name="Google Shape;1601;g196be58ac5a_0_437"/>
          <p:cNvSpPr txBox="1"/>
          <p:nvPr>
            <p:ph type="title"/>
          </p:nvPr>
        </p:nvSpPr>
        <p:spPr>
          <a:xfrm>
            <a:off x="990600" y="184703"/>
            <a:ext cx="8153400" cy="743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200"/>
              <a:buNone/>
            </a:pPr>
            <a:r>
              <a:rPr b="0" lang="en" sz="4400"/>
              <a:t>You should be able to…</a:t>
            </a:r>
            <a:endParaRPr/>
          </a:p>
        </p:txBody>
      </p:sp>
      <p:sp>
        <p:nvSpPr>
          <p:cNvPr id="1602" name="Google Shape;1602;g196be58ac5a_0_437"/>
          <p:cNvSpPr txBox="1"/>
          <p:nvPr>
            <p:ph idx="1" type="body"/>
          </p:nvPr>
        </p:nvSpPr>
        <p:spPr>
          <a:xfrm>
            <a:off x="420492" y="1485072"/>
            <a:ext cx="8153400" cy="3372000"/>
          </a:xfrm>
          <a:prstGeom prst="rect">
            <a:avLst/>
          </a:prstGeom>
          <a:noFill/>
          <a:ln>
            <a:noFill/>
          </a:ln>
        </p:spPr>
        <p:txBody>
          <a:bodyPr anchorCtr="0" anchor="t" bIns="91425" lIns="91425" spcFirstLastPara="1" rIns="91425" wrap="square" tIns="91425">
            <a:noAutofit/>
          </a:bodyPr>
          <a:lstStyle/>
          <a:p>
            <a:pPr indent="-317500" lvl="1" marL="914400" rtl="0" algn="l">
              <a:lnSpc>
                <a:spcPct val="115000"/>
              </a:lnSpc>
              <a:spcBef>
                <a:spcPts val="1600"/>
              </a:spcBef>
              <a:spcAft>
                <a:spcPts val="0"/>
              </a:spcAft>
              <a:buSzPts val="1400"/>
              <a:buChar char="○"/>
            </a:pPr>
            <a:r>
              <a:rPr lang="en" sz="2800"/>
              <a:t>Compare concentrated and dilute solutions.</a:t>
            </a:r>
            <a:endParaRPr/>
          </a:p>
          <a:p>
            <a:pPr indent="-317500" lvl="1" marL="914400" rtl="0" algn="l">
              <a:lnSpc>
                <a:spcPct val="115000"/>
              </a:lnSpc>
              <a:spcBef>
                <a:spcPts val="1600"/>
              </a:spcBef>
              <a:spcAft>
                <a:spcPts val="0"/>
              </a:spcAft>
              <a:buSzPts val="1400"/>
              <a:buChar char="○"/>
            </a:pPr>
            <a:r>
              <a:rPr lang="en" sz="2800"/>
              <a:t>Calculate the molarity of a solution.</a:t>
            </a:r>
            <a:endParaRPr/>
          </a:p>
          <a:p>
            <a:pPr indent="-317500" lvl="1" marL="914400" rtl="0" algn="l">
              <a:lnSpc>
                <a:spcPct val="115000"/>
              </a:lnSpc>
              <a:spcBef>
                <a:spcPts val="1600"/>
              </a:spcBef>
              <a:spcAft>
                <a:spcPts val="0"/>
              </a:spcAft>
              <a:buSzPts val="1400"/>
              <a:buChar char="○"/>
            </a:pPr>
            <a:r>
              <a:rPr lang="en" sz="2800"/>
              <a:t>Calculate the mass added or volume needed to create a specific concentration of a solution. </a:t>
            </a:r>
            <a:endParaRPr/>
          </a:p>
        </p:txBody>
      </p:sp>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6" name="Shape 1606"/>
        <p:cNvGrpSpPr/>
        <p:nvPr/>
      </p:nvGrpSpPr>
      <p:grpSpPr>
        <a:xfrm>
          <a:off x="0" y="0"/>
          <a:ext cx="0" cy="0"/>
          <a:chOff x="0" y="0"/>
          <a:chExt cx="0" cy="0"/>
        </a:xfrm>
      </p:grpSpPr>
      <p:sp>
        <p:nvSpPr>
          <p:cNvPr id="1607" name="Google Shape;1607;g196be58ac5a_0_442"/>
          <p:cNvSpPr txBox="1"/>
          <p:nvPr>
            <p:ph idx="1" type="body"/>
          </p:nvPr>
        </p:nvSpPr>
        <p:spPr>
          <a:xfrm>
            <a:off x="1540669" y="2028825"/>
            <a:ext cx="5829300" cy="1132200"/>
          </a:xfrm>
          <a:prstGeom prst="rect">
            <a:avLst/>
          </a:prstGeom>
          <a:noFill/>
          <a:ln>
            <a:noFill/>
          </a:ln>
        </p:spPr>
        <p:txBody>
          <a:bodyPr anchorCtr="0" anchor="t" bIns="91425" lIns="45700" spcFirstLastPara="1" rIns="45700" wrap="square" tIns="91425">
            <a:noAutofit/>
          </a:bodyPr>
          <a:lstStyle/>
          <a:p>
            <a:pPr indent="0" lvl="0" marL="0" rtl="0" algn="ctr">
              <a:lnSpc>
                <a:spcPct val="115000"/>
              </a:lnSpc>
              <a:spcBef>
                <a:spcPts val="0"/>
              </a:spcBef>
              <a:spcAft>
                <a:spcPts val="0"/>
              </a:spcAft>
              <a:buSzPts val="3600"/>
              <a:buNone/>
            </a:pPr>
            <a:r>
              <a:rPr lang="en" sz="4400">
                <a:solidFill>
                  <a:schemeClr val="lt1"/>
                </a:solidFill>
              </a:rPr>
              <a:t>Percent and Parts Per Million</a:t>
            </a:r>
            <a:endParaRP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12"/>
          <p:cNvSpPr txBox="1"/>
          <p:nvPr>
            <p:ph type="title"/>
          </p:nvPr>
        </p:nvSpPr>
        <p:spPr>
          <a:xfrm>
            <a:off x="987850" y="292850"/>
            <a:ext cx="67959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Molar Mass Examples: compounds</a:t>
            </a:r>
            <a:endParaRPr/>
          </a:p>
        </p:txBody>
      </p:sp>
      <p:sp>
        <p:nvSpPr>
          <p:cNvPr id="360" name="Google Shape;360;p12"/>
          <p:cNvSpPr txBox="1"/>
          <p:nvPr>
            <p:ph idx="1" type="body"/>
          </p:nvPr>
        </p:nvSpPr>
        <p:spPr>
          <a:xfrm>
            <a:off x="311700" y="1495975"/>
            <a:ext cx="8520600" cy="3284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400"/>
              <a:buNone/>
            </a:pPr>
            <a:r>
              <a:rPr lang="en"/>
              <a:t>What is the molar mass of water?</a:t>
            </a:r>
            <a:br>
              <a:rPr lang="en"/>
            </a:br>
            <a:br>
              <a:rPr lang="en"/>
            </a:br>
            <a:r>
              <a:rPr lang="en"/>
              <a:t>What is the gram-formula-mass of calcium chloride?</a:t>
            </a:r>
            <a:br>
              <a:rPr lang="en"/>
            </a:br>
            <a:br>
              <a:rPr lang="en"/>
            </a:br>
            <a:endParaRPr/>
          </a:p>
        </p:txBody>
      </p:sp>
      <p:sp>
        <p:nvSpPr>
          <p:cNvPr id="361" name="Google Shape;361;p12"/>
          <p:cNvSpPr txBox="1"/>
          <p:nvPr/>
        </p:nvSpPr>
        <p:spPr>
          <a:xfrm>
            <a:off x="396150" y="2081225"/>
            <a:ext cx="6453000" cy="577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rgbClr val="FF0000"/>
                </a:solidFill>
                <a:latin typeface="Shadows Into Light"/>
                <a:ea typeface="Shadows Into Light"/>
                <a:cs typeface="Shadows Into Light"/>
                <a:sym typeface="Shadows Into Light"/>
              </a:rPr>
              <a:t>H</a:t>
            </a:r>
            <a:r>
              <a:rPr b="0" baseline="-25000" i="0" lang="en" sz="3000" u="none" cap="none" strike="noStrike">
                <a:solidFill>
                  <a:srgbClr val="FF0000"/>
                </a:solidFill>
                <a:latin typeface="Shadows Into Light"/>
                <a:ea typeface="Shadows Into Light"/>
                <a:cs typeface="Shadows Into Light"/>
                <a:sym typeface="Shadows Into Light"/>
              </a:rPr>
              <a:t>2</a:t>
            </a:r>
            <a:r>
              <a:rPr b="0" i="0" lang="en" sz="3000" u="none" cap="none" strike="noStrike">
                <a:solidFill>
                  <a:srgbClr val="FF0000"/>
                </a:solidFill>
                <a:latin typeface="Shadows Into Light"/>
                <a:ea typeface="Shadows Into Light"/>
                <a:cs typeface="Shadows Into Light"/>
                <a:sym typeface="Shadows Into Light"/>
              </a:rPr>
              <a:t>O = 2(1.0) + 16.0 = 18.0g/mol</a:t>
            </a:r>
            <a:br>
              <a:rPr b="0" i="0" lang="en"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
        <p:nvSpPr>
          <p:cNvPr id="362" name="Google Shape;362;p12"/>
          <p:cNvSpPr txBox="1"/>
          <p:nvPr/>
        </p:nvSpPr>
        <p:spPr>
          <a:xfrm>
            <a:off x="396150" y="3955000"/>
            <a:ext cx="8351700" cy="577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rgbClr val="FF0000"/>
                </a:solidFill>
                <a:latin typeface="Shadows Into Light"/>
                <a:ea typeface="Shadows Into Light"/>
                <a:cs typeface="Shadows Into Light"/>
                <a:sym typeface="Shadows Into Light"/>
              </a:rPr>
              <a:t>CaCl</a:t>
            </a:r>
            <a:r>
              <a:rPr b="0" baseline="-25000" i="0" lang="en" sz="3000" u="none" cap="none" strike="noStrike">
                <a:solidFill>
                  <a:srgbClr val="FF0000"/>
                </a:solidFill>
                <a:latin typeface="Shadows Into Light"/>
                <a:ea typeface="Shadows Into Light"/>
                <a:cs typeface="Shadows Into Light"/>
                <a:sym typeface="Shadows Into Light"/>
              </a:rPr>
              <a:t>2</a:t>
            </a:r>
            <a:r>
              <a:rPr b="0" i="0" lang="en" sz="3000" u="none" cap="none" strike="noStrike">
                <a:solidFill>
                  <a:srgbClr val="FF0000"/>
                </a:solidFill>
                <a:latin typeface="Shadows Into Light"/>
                <a:ea typeface="Shadows Into Light"/>
                <a:cs typeface="Shadows Into Light"/>
                <a:sym typeface="Shadows Into Light"/>
              </a:rPr>
              <a:t> = 40.1 + 2(35.5) = 111.1 g/mol</a:t>
            </a:r>
            <a:br>
              <a:rPr b="0" i="0" lang="en"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pic>
        <p:nvPicPr>
          <p:cNvPr id="363" name="Google Shape;363;p12"/>
          <p:cNvPicPr preferRelativeResize="0"/>
          <p:nvPr/>
        </p:nvPicPr>
        <p:blipFill rotWithShape="1">
          <a:blip r:embed="rId3">
            <a:alphaModFix/>
          </a:blip>
          <a:srcRect b="0" l="0" r="0" t="0"/>
          <a:stretch/>
        </p:blipFill>
        <p:spPr>
          <a:xfrm>
            <a:off x="7743725" y="3716025"/>
            <a:ext cx="1055450" cy="1055450"/>
          </a:xfrm>
          <a:prstGeom prst="rect">
            <a:avLst/>
          </a:prstGeom>
          <a:noFill/>
          <a:ln>
            <a:noFill/>
          </a:ln>
        </p:spPr>
      </p:pic>
      <p:pic>
        <p:nvPicPr>
          <p:cNvPr id="364" name="Google Shape;364;p12"/>
          <p:cNvPicPr preferRelativeResize="0"/>
          <p:nvPr/>
        </p:nvPicPr>
        <p:blipFill rotWithShape="1">
          <a:blip r:embed="rId4">
            <a:alphaModFix/>
          </a:blip>
          <a:srcRect b="0" l="0" r="0" t="0"/>
          <a:stretch/>
        </p:blipFill>
        <p:spPr>
          <a:xfrm>
            <a:off x="6522600" y="3716025"/>
            <a:ext cx="1055450" cy="1055450"/>
          </a:xfrm>
          <a:prstGeom prst="rect">
            <a:avLst/>
          </a:prstGeom>
          <a:noFill/>
          <a:ln>
            <a:noFill/>
          </a:ln>
        </p:spPr>
      </p:pic>
      <p:pic>
        <p:nvPicPr>
          <p:cNvPr id="365" name="Google Shape;365;p12"/>
          <p:cNvPicPr preferRelativeResize="0"/>
          <p:nvPr/>
        </p:nvPicPr>
        <p:blipFill rotWithShape="1">
          <a:blip r:embed="rId5">
            <a:alphaModFix/>
          </a:blip>
          <a:srcRect b="0" l="0" r="0" t="0"/>
          <a:stretch/>
        </p:blipFill>
        <p:spPr>
          <a:xfrm>
            <a:off x="6522600" y="1560363"/>
            <a:ext cx="1055450" cy="1055450"/>
          </a:xfrm>
          <a:prstGeom prst="rect">
            <a:avLst/>
          </a:prstGeom>
          <a:noFill/>
          <a:ln>
            <a:noFill/>
          </a:ln>
        </p:spPr>
      </p:pic>
      <p:pic>
        <p:nvPicPr>
          <p:cNvPr id="366" name="Google Shape;366;p12"/>
          <p:cNvPicPr preferRelativeResize="0"/>
          <p:nvPr/>
        </p:nvPicPr>
        <p:blipFill rotWithShape="1">
          <a:blip r:embed="rId6">
            <a:alphaModFix/>
          </a:blip>
          <a:srcRect b="0" l="0" r="0" t="0"/>
          <a:stretch/>
        </p:blipFill>
        <p:spPr>
          <a:xfrm>
            <a:off x="7743725" y="1560375"/>
            <a:ext cx="1055450" cy="10554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1"/>
                                        </p:tgtEl>
                                        <p:attrNameLst>
                                          <p:attrName>style.visibility</p:attrName>
                                        </p:attrNameLst>
                                      </p:cBhvr>
                                      <p:to>
                                        <p:strVal val="visible"/>
                                      </p:to>
                                    </p:set>
                                    <p:animEffect filter="fade" transition="in">
                                      <p:cBhvr>
                                        <p:cTn dur="1000"/>
                                        <p:tgtEl>
                                          <p:spTgt spid="3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2"/>
                                        </p:tgtEl>
                                        <p:attrNameLst>
                                          <p:attrName>style.visibility</p:attrName>
                                        </p:attrNameLst>
                                      </p:cBhvr>
                                      <p:to>
                                        <p:strVal val="visible"/>
                                      </p:to>
                                    </p:set>
                                    <p:animEffect filter="fade" transition="in">
                                      <p:cBhvr>
                                        <p:cTn dur="1000"/>
                                        <p:tgtEl>
                                          <p:spTgt spid="3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1" name="Shape 1611"/>
        <p:cNvGrpSpPr/>
        <p:nvPr/>
      </p:nvGrpSpPr>
      <p:grpSpPr>
        <a:xfrm>
          <a:off x="0" y="0"/>
          <a:ext cx="0" cy="0"/>
          <a:chOff x="0" y="0"/>
          <a:chExt cx="0" cy="0"/>
        </a:xfrm>
      </p:grpSpPr>
      <p:sp>
        <p:nvSpPr>
          <p:cNvPr id="1612" name="Google Shape;1612;g196be58ac5a_0_446"/>
          <p:cNvSpPr txBox="1"/>
          <p:nvPr>
            <p:ph type="title"/>
          </p:nvPr>
        </p:nvSpPr>
        <p:spPr>
          <a:xfrm>
            <a:off x="990600" y="171450"/>
            <a:ext cx="8153400" cy="743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200"/>
              <a:buNone/>
            </a:pPr>
            <a:r>
              <a:rPr b="0" lang="en" sz="4400"/>
              <a:t>Lesson Objectives</a:t>
            </a:r>
            <a:endParaRPr b="0" sz="5400"/>
          </a:p>
        </p:txBody>
      </p:sp>
      <p:sp>
        <p:nvSpPr>
          <p:cNvPr id="1613" name="Google Shape;1613;g196be58ac5a_0_446"/>
          <p:cNvSpPr txBox="1"/>
          <p:nvPr>
            <p:ph idx="1" type="body"/>
          </p:nvPr>
        </p:nvSpPr>
        <p:spPr>
          <a:xfrm>
            <a:off x="334352" y="1518202"/>
            <a:ext cx="8153400" cy="3372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sz="2400"/>
              <a:t>By the end of this video you should be able to…</a:t>
            </a:r>
            <a:endParaRPr/>
          </a:p>
          <a:p>
            <a:pPr indent="-317500" lvl="1" marL="914400" rtl="0" algn="l">
              <a:lnSpc>
                <a:spcPct val="100000"/>
              </a:lnSpc>
              <a:spcBef>
                <a:spcPts val="1600"/>
              </a:spcBef>
              <a:spcAft>
                <a:spcPts val="0"/>
              </a:spcAft>
              <a:buSzPts val="1400"/>
              <a:buChar char="○"/>
            </a:pPr>
            <a:r>
              <a:rPr lang="en" sz="2400"/>
              <a:t>Calculate the percent of a solute in solution.</a:t>
            </a:r>
            <a:endParaRPr/>
          </a:p>
          <a:p>
            <a:pPr indent="-317500" lvl="1" marL="914400" rtl="0" algn="l">
              <a:lnSpc>
                <a:spcPct val="100000"/>
              </a:lnSpc>
              <a:spcBef>
                <a:spcPts val="1600"/>
              </a:spcBef>
              <a:spcAft>
                <a:spcPts val="0"/>
              </a:spcAft>
              <a:buSzPts val="1400"/>
              <a:buChar char="○"/>
            </a:pPr>
            <a:r>
              <a:rPr lang="en" sz="2400"/>
              <a:t>Calculate the parts per million of a solute in solution.</a:t>
            </a:r>
            <a:endParaRPr/>
          </a:p>
          <a:p>
            <a:pPr indent="-317500" lvl="1" marL="914400" rtl="0" algn="l">
              <a:lnSpc>
                <a:spcPct val="100000"/>
              </a:lnSpc>
              <a:spcBef>
                <a:spcPts val="1600"/>
              </a:spcBef>
              <a:spcAft>
                <a:spcPts val="0"/>
              </a:spcAft>
              <a:buSzPts val="1400"/>
              <a:buChar char="○"/>
            </a:pPr>
            <a:r>
              <a:rPr lang="en" sz="2400"/>
              <a:t>Calculate the mass dissolved to create a specific percent or ppm.</a:t>
            </a:r>
            <a:endParaRPr/>
          </a:p>
          <a:p>
            <a:pPr indent="-317500" lvl="1" marL="914400" rtl="0" algn="l">
              <a:lnSpc>
                <a:spcPct val="100000"/>
              </a:lnSpc>
              <a:spcBef>
                <a:spcPts val="1600"/>
              </a:spcBef>
              <a:spcAft>
                <a:spcPts val="0"/>
              </a:spcAft>
              <a:buSzPts val="1400"/>
              <a:buChar char="○"/>
            </a:pPr>
            <a:r>
              <a:rPr lang="en" sz="2400"/>
              <a:t>Convert between percent and parts per million.</a:t>
            </a:r>
            <a:endParaRPr/>
          </a:p>
        </p:txBody>
      </p:sp>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8" name="Shape 1618"/>
        <p:cNvGrpSpPr/>
        <p:nvPr/>
      </p:nvGrpSpPr>
      <p:grpSpPr>
        <a:xfrm>
          <a:off x="0" y="0"/>
          <a:ext cx="0" cy="0"/>
          <a:chOff x="0" y="0"/>
          <a:chExt cx="0" cy="0"/>
        </a:xfrm>
      </p:grpSpPr>
      <p:sp>
        <p:nvSpPr>
          <p:cNvPr id="1619" name="Google Shape;1619;g196be58ac5a_0_451"/>
          <p:cNvSpPr txBox="1"/>
          <p:nvPr>
            <p:ph type="title"/>
          </p:nvPr>
        </p:nvSpPr>
        <p:spPr>
          <a:xfrm>
            <a:off x="996553" y="204501"/>
            <a:ext cx="8153400" cy="743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200"/>
              <a:buNone/>
            </a:pPr>
            <a:r>
              <a:rPr b="0" lang="en" sz="4400"/>
              <a:t>Mass Percentage</a:t>
            </a:r>
            <a:endParaRPr/>
          </a:p>
        </p:txBody>
      </p:sp>
      <p:sp>
        <p:nvSpPr>
          <p:cNvPr id="1620" name="Google Shape;1620;g196be58ac5a_0_451"/>
          <p:cNvSpPr txBox="1"/>
          <p:nvPr>
            <p:ph idx="1" type="body"/>
          </p:nvPr>
        </p:nvSpPr>
        <p:spPr>
          <a:xfrm>
            <a:off x="1371600" y="2314575"/>
            <a:ext cx="2171700" cy="514500"/>
          </a:xfrm>
          <a:prstGeom prst="rect">
            <a:avLst/>
          </a:prstGeom>
          <a:noFill/>
          <a:ln>
            <a:noFill/>
          </a:ln>
        </p:spPr>
        <p:txBody>
          <a:bodyPr anchorCtr="0" anchor="t" bIns="91425" lIns="91425" spcFirstLastPara="1" rIns="91425" wrap="square" tIns="91425">
            <a:noAutofit/>
          </a:bodyPr>
          <a:lstStyle/>
          <a:p>
            <a:pPr indent="-457200" lvl="0" marL="457200" rtl="0" algn="l">
              <a:lnSpc>
                <a:spcPct val="115000"/>
              </a:lnSpc>
              <a:spcBef>
                <a:spcPts val="0"/>
              </a:spcBef>
              <a:spcAft>
                <a:spcPts val="0"/>
              </a:spcAft>
              <a:buSzPts val="3600"/>
              <a:buFont typeface="Shadows Into Light"/>
              <a:buNone/>
            </a:pPr>
            <a:r>
              <a:rPr lang="en" sz="2400"/>
              <a:t>Mass % of A =</a:t>
            </a:r>
            <a:endParaRPr/>
          </a:p>
        </p:txBody>
      </p:sp>
      <p:grpSp>
        <p:nvGrpSpPr>
          <p:cNvPr id="1621" name="Google Shape;1621;g196be58ac5a_0_451"/>
          <p:cNvGrpSpPr/>
          <p:nvPr/>
        </p:nvGrpSpPr>
        <p:grpSpPr>
          <a:xfrm>
            <a:off x="3534966" y="2114551"/>
            <a:ext cx="3214688" cy="714375"/>
            <a:chOff x="2009" y="1776"/>
            <a:chExt cx="2700" cy="600"/>
          </a:xfrm>
        </p:grpSpPr>
        <p:sp>
          <p:nvSpPr>
            <p:cNvPr id="1622" name="Google Shape;1622;g196be58ac5a_0_451"/>
            <p:cNvSpPr/>
            <p:nvPr/>
          </p:nvSpPr>
          <p:spPr>
            <a:xfrm>
              <a:off x="2009" y="1776"/>
              <a:ext cx="2700" cy="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en" sz="2400" u="none" cap="none" strike="noStrike">
                  <a:solidFill>
                    <a:srgbClr val="FF0000"/>
                  </a:solidFill>
                  <a:latin typeface="Arial"/>
                  <a:ea typeface="Arial"/>
                  <a:cs typeface="Arial"/>
                  <a:sym typeface="Arial"/>
                </a:rPr>
                <a:t>mass of solute</a:t>
              </a:r>
              <a:endParaRPr/>
            </a:p>
            <a:p>
              <a:pPr indent="0" lvl="0" marL="0" marR="0" rtl="0" algn="ctr">
                <a:lnSpc>
                  <a:spcPct val="100000"/>
                </a:lnSpc>
                <a:spcBef>
                  <a:spcPts val="0"/>
                </a:spcBef>
                <a:spcAft>
                  <a:spcPts val="0"/>
                </a:spcAft>
                <a:buNone/>
              </a:pPr>
              <a:r>
                <a:rPr b="0" i="0" lang="en" sz="2400" u="none" cap="none" strike="noStrike">
                  <a:solidFill>
                    <a:srgbClr val="FF0000"/>
                  </a:solidFill>
                  <a:latin typeface="Arial"/>
                  <a:ea typeface="Arial"/>
                  <a:cs typeface="Arial"/>
                  <a:sym typeface="Arial"/>
                </a:rPr>
                <a:t>total mass of solution</a:t>
              </a:r>
              <a:endParaRPr/>
            </a:p>
          </p:txBody>
        </p:sp>
        <p:cxnSp>
          <p:nvCxnSpPr>
            <p:cNvPr id="1623" name="Google Shape;1623;g196be58ac5a_0_451"/>
            <p:cNvCxnSpPr/>
            <p:nvPr/>
          </p:nvCxnSpPr>
          <p:spPr>
            <a:xfrm>
              <a:off x="2016" y="2136"/>
              <a:ext cx="2400" cy="0"/>
            </a:xfrm>
            <a:prstGeom prst="straightConnector1">
              <a:avLst/>
            </a:prstGeom>
            <a:noFill/>
            <a:ln cap="flat" cmpd="sng" w="28575">
              <a:solidFill>
                <a:srgbClr val="C82E32"/>
              </a:solidFill>
              <a:prstDash val="solid"/>
              <a:round/>
              <a:headEnd len="med" w="med" type="none"/>
              <a:tailEnd len="med" w="med" type="none"/>
            </a:ln>
          </p:spPr>
        </p:cxnSp>
      </p:grpSp>
      <p:sp>
        <p:nvSpPr>
          <p:cNvPr id="1624" name="Google Shape;1624;g196be58ac5a_0_451"/>
          <p:cNvSpPr/>
          <p:nvPr/>
        </p:nvSpPr>
        <p:spPr>
          <a:xfrm>
            <a:off x="6629400" y="2305050"/>
            <a:ext cx="1028700" cy="5145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None/>
            </a:pPr>
            <a:r>
              <a:rPr b="0" i="0" lang="en" sz="2400" u="none" cap="none" strike="noStrike">
                <a:solidFill>
                  <a:srgbClr val="FF0000"/>
                </a:solidFill>
                <a:latin typeface="Arial"/>
                <a:ea typeface="Arial"/>
                <a:cs typeface="Arial"/>
                <a:sym typeface="Arial"/>
              </a:rPr>
              <a:t>× 100</a:t>
            </a:r>
            <a:endParaRPr b="0" i="0" sz="2400" u="none" cap="none" strike="noStrike">
              <a:solidFill>
                <a:srgbClr val="FF0000"/>
              </a:solidFill>
              <a:latin typeface="Arial"/>
              <a:ea typeface="Arial"/>
              <a:cs typeface="Arial"/>
              <a:sym typeface="Arial"/>
            </a:endParaRPr>
          </a:p>
        </p:txBody>
      </p:sp>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8" name="Shape 1628"/>
        <p:cNvGrpSpPr/>
        <p:nvPr/>
      </p:nvGrpSpPr>
      <p:grpSpPr>
        <a:xfrm>
          <a:off x="0" y="0"/>
          <a:ext cx="0" cy="0"/>
          <a:chOff x="0" y="0"/>
          <a:chExt cx="0" cy="0"/>
        </a:xfrm>
      </p:grpSpPr>
      <p:sp>
        <p:nvSpPr>
          <p:cNvPr id="1629" name="Google Shape;1629;g196be58ac5a_0_461"/>
          <p:cNvSpPr txBox="1"/>
          <p:nvPr>
            <p:ph type="title"/>
          </p:nvPr>
        </p:nvSpPr>
        <p:spPr>
          <a:xfrm>
            <a:off x="987850" y="292850"/>
            <a:ext cx="67959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b="0" lang="en" sz="4400"/>
              <a:t>Example</a:t>
            </a:r>
            <a:r>
              <a:rPr lang="en"/>
              <a:t>:</a:t>
            </a:r>
            <a:endParaRPr/>
          </a:p>
        </p:txBody>
      </p:sp>
      <p:sp>
        <p:nvSpPr>
          <p:cNvPr id="1630" name="Google Shape;1630;g196be58ac5a_0_461"/>
          <p:cNvSpPr txBox="1"/>
          <p:nvPr>
            <p:ph idx="1" type="body"/>
          </p:nvPr>
        </p:nvSpPr>
        <p:spPr>
          <a:xfrm>
            <a:off x="311700" y="1495975"/>
            <a:ext cx="8520600" cy="3284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400"/>
              <a:buNone/>
            </a:pPr>
            <a:r>
              <a:rPr lang="en"/>
              <a:t>What is the percent by mass of glucose if 2.8 grams of glucose is dissolved in a 100 g solution?  </a:t>
            </a:r>
            <a:br>
              <a:rPr lang="en"/>
            </a:br>
            <a:br>
              <a:rPr lang="en"/>
            </a:br>
            <a:r>
              <a:rPr lang="en"/>
              <a:t>% mass =</a:t>
            </a:r>
            <a:endParaRPr/>
          </a:p>
        </p:txBody>
      </p:sp>
      <p:cxnSp>
        <p:nvCxnSpPr>
          <p:cNvPr id="1631" name="Google Shape;1631;g196be58ac5a_0_461"/>
          <p:cNvCxnSpPr/>
          <p:nvPr/>
        </p:nvCxnSpPr>
        <p:spPr>
          <a:xfrm>
            <a:off x="1947125" y="3759950"/>
            <a:ext cx="1891200" cy="0"/>
          </a:xfrm>
          <a:prstGeom prst="straightConnector1">
            <a:avLst/>
          </a:prstGeom>
          <a:noFill/>
          <a:ln cap="flat" cmpd="sng" w="38100">
            <a:solidFill>
              <a:srgbClr val="FFFFFF"/>
            </a:solidFill>
            <a:prstDash val="solid"/>
            <a:round/>
            <a:headEnd len="sm" w="sm" type="none"/>
            <a:tailEnd len="sm" w="sm" type="none"/>
          </a:ln>
        </p:spPr>
      </p:cxnSp>
      <p:pic>
        <p:nvPicPr>
          <p:cNvPr id="1632" name="Google Shape;1632;g196be58ac5a_0_461"/>
          <p:cNvPicPr preferRelativeResize="0"/>
          <p:nvPr/>
        </p:nvPicPr>
        <p:blipFill rotWithShape="1">
          <a:blip r:embed="rId3">
            <a:alphaModFix/>
          </a:blip>
          <a:srcRect b="0" l="0" r="0" t="0"/>
          <a:stretch/>
        </p:blipFill>
        <p:spPr>
          <a:xfrm>
            <a:off x="2833575" y="361972"/>
            <a:ext cx="4457025" cy="662750"/>
          </a:xfrm>
          <a:prstGeom prst="rect">
            <a:avLst/>
          </a:prstGeom>
          <a:noFill/>
          <a:ln cap="flat" cmpd="sng" w="9525">
            <a:solidFill>
              <a:srgbClr val="000000"/>
            </a:solidFill>
            <a:prstDash val="solid"/>
            <a:round/>
            <a:headEnd len="sm" w="sm" type="none"/>
            <a:tailEnd len="sm" w="sm" type="none"/>
          </a:ln>
        </p:spPr>
      </p:pic>
      <p:sp>
        <p:nvSpPr>
          <p:cNvPr id="1633" name="Google Shape;1633;g196be58ac5a_0_461"/>
          <p:cNvSpPr txBox="1"/>
          <p:nvPr/>
        </p:nvSpPr>
        <p:spPr>
          <a:xfrm>
            <a:off x="1787075" y="3049300"/>
            <a:ext cx="2211300" cy="642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1100"/>
              <a:buFont typeface="Arial"/>
              <a:buNone/>
            </a:pPr>
            <a:r>
              <a:rPr b="0" i="0" lang="en" sz="3000" u="none" cap="none" strike="noStrike">
                <a:solidFill>
                  <a:schemeClr val="lt1"/>
                </a:solidFill>
                <a:latin typeface="Shadows Into Light"/>
                <a:ea typeface="Shadows Into Light"/>
                <a:cs typeface="Shadows Into Light"/>
                <a:sym typeface="Shadows Into Light"/>
              </a:rPr>
              <a:t> 2.8 g glucose </a:t>
            </a:r>
            <a:br>
              <a:rPr b="0" i="0" lang="en" sz="3000" u="none" cap="none" strike="noStrike">
                <a:solidFill>
                  <a:schemeClr val="lt1"/>
                </a:solidFill>
                <a:latin typeface="Shadows Into Light"/>
                <a:ea typeface="Shadows Into Light"/>
                <a:cs typeface="Shadows Into Light"/>
                <a:sym typeface="Shadows Into Light"/>
              </a:rPr>
            </a:br>
            <a:endParaRPr b="0" i="0" sz="1400" u="none" cap="none" strike="noStrike">
              <a:solidFill>
                <a:srgbClr val="000000"/>
              </a:solidFill>
              <a:latin typeface="Shadows Into Light"/>
              <a:ea typeface="Shadows Into Light"/>
              <a:cs typeface="Shadows Into Light"/>
              <a:sym typeface="Shadows Into Light"/>
            </a:endParaRPr>
          </a:p>
        </p:txBody>
      </p:sp>
      <p:sp>
        <p:nvSpPr>
          <p:cNvPr id="1634" name="Google Shape;1634;g196be58ac5a_0_461"/>
          <p:cNvSpPr txBox="1"/>
          <p:nvPr/>
        </p:nvSpPr>
        <p:spPr>
          <a:xfrm>
            <a:off x="5193050" y="3284700"/>
            <a:ext cx="2517600" cy="8010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1100"/>
              <a:buFont typeface="Arial"/>
              <a:buNone/>
            </a:pPr>
            <a:r>
              <a:rPr b="0" i="0" lang="en" sz="3000" u="none" cap="none" strike="noStrike">
                <a:solidFill>
                  <a:schemeClr val="lt1"/>
                </a:solidFill>
                <a:latin typeface="Shadows Into Light"/>
                <a:ea typeface="Shadows Into Light"/>
                <a:cs typeface="Shadows Into Light"/>
                <a:sym typeface="Shadows Into Light"/>
              </a:rPr>
              <a:t>= 2.8 % glucose</a:t>
            </a:r>
            <a:endParaRPr b="0" i="0" sz="1400" u="none" cap="none" strike="noStrike">
              <a:solidFill>
                <a:srgbClr val="000000"/>
              </a:solidFill>
              <a:latin typeface="Shadows Into Light"/>
              <a:ea typeface="Shadows Into Light"/>
              <a:cs typeface="Shadows Into Light"/>
              <a:sym typeface="Shadows Into Light"/>
            </a:endParaRPr>
          </a:p>
        </p:txBody>
      </p:sp>
      <p:sp>
        <p:nvSpPr>
          <p:cNvPr id="1635" name="Google Shape;1635;g196be58ac5a_0_461"/>
          <p:cNvSpPr txBox="1"/>
          <p:nvPr/>
        </p:nvSpPr>
        <p:spPr>
          <a:xfrm>
            <a:off x="2035975" y="3827700"/>
            <a:ext cx="1962300" cy="5232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1100"/>
              <a:buFont typeface="Arial"/>
              <a:buNone/>
            </a:pPr>
            <a:r>
              <a:rPr b="0" i="0" lang="en" sz="3000" u="none" cap="none" strike="noStrike">
                <a:solidFill>
                  <a:schemeClr val="lt1"/>
                </a:solidFill>
                <a:latin typeface="Shadows Into Light"/>
                <a:ea typeface="Shadows Into Light"/>
                <a:cs typeface="Shadows Into Light"/>
                <a:sym typeface="Shadows Into Light"/>
              </a:rPr>
              <a:t>100 g solution</a:t>
            </a:r>
            <a:br>
              <a:rPr b="0" i="0" lang="en" sz="3000" u="none" cap="none" strike="noStrike">
                <a:solidFill>
                  <a:schemeClr val="lt1"/>
                </a:solidFill>
                <a:latin typeface="Shadows Into Light"/>
                <a:ea typeface="Shadows Into Light"/>
                <a:cs typeface="Shadows Into Light"/>
                <a:sym typeface="Shadows Into Light"/>
              </a:rPr>
            </a:br>
            <a:endParaRPr b="0" i="0" sz="1400" u="none" cap="none" strike="noStrike">
              <a:solidFill>
                <a:srgbClr val="000000"/>
              </a:solidFill>
              <a:latin typeface="Shadows Into Light"/>
              <a:ea typeface="Shadows Into Light"/>
              <a:cs typeface="Shadows Into Light"/>
              <a:sym typeface="Shadows Into Light"/>
            </a:endParaRPr>
          </a:p>
        </p:txBody>
      </p:sp>
      <p:sp>
        <p:nvSpPr>
          <p:cNvPr id="1636" name="Google Shape;1636;g196be58ac5a_0_461"/>
          <p:cNvSpPr txBox="1"/>
          <p:nvPr/>
        </p:nvSpPr>
        <p:spPr>
          <a:xfrm>
            <a:off x="4077475" y="3284700"/>
            <a:ext cx="1224300" cy="543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1100"/>
              <a:buFont typeface="Arial"/>
              <a:buNone/>
            </a:pPr>
            <a:r>
              <a:rPr b="0" i="0" lang="en" sz="3000" u="none" cap="none" strike="noStrike">
                <a:solidFill>
                  <a:schemeClr val="lt1"/>
                </a:solidFill>
                <a:latin typeface="Shadows Into Light"/>
                <a:ea typeface="Shadows Into Light"/>
                <a:cs typeface="Shadows Into Light"/>
                <a:sym typeface="Shadows Into Light"/>
              </a:rPr>
              <a:t>x 100   </a:t>
            </a:r>
            <a:br>
              <a:rPr b="0" i="0" lang="en" sz="3000" u="none" cap="none" strike="noStrike">
                <a:solidFill>
                  <a:schemeClr val="lt1"/>
                </a:solidFill>
                <a:latin typeface="Shadows Into Light"/>
                <a:ea typeface="Shadows Into Light"/>
                <a:cs typeface="Shadows Into Light"/>
                <a:sym typeface="Shadows Into Light"/>
              </a:rPr>
            </a:br>
            <a:endParaRPr b="0" i="0" sz="1400" u="none" cap="none" strike="noStrike">
              <a:solidFill>
                <a:srgbClr val="000000"/>
              </a:solidFill>
              <a:latin typeface="Shadows Into Light"/>
              <a:ea typeface="Shadows Into Light"/>
              <a:cs typeface="Shadows Into Light"/>
              <a:sym typeface="Shadows Into 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3"/>
                                        </p:tgtEl>
                                        <p:attrNameLst>
                                          <p:attrName>style.visibility</p:attrName>
                                        </p:attrNameLst>
                                      </p:cBhvr>
                                      <p:to>
                                        <p:strVal val="visible"/>
                                      </p:to>
                                    </p:set>
                                    <p:animEffect filter="fade" transition="in">
                                      <p:cBhvr>
                                        <p:cTn dur="1000"/>
                                        <p:tgtEl>
                                          <p:spTgt spid="16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1"/>
                                        </p:tgtEl>
                                        <p:attrNameLst>
                                          <p:attrName>style.visibility</p:attrName>
                                        </p:attrNameLst>
                                      </p:cBhvr>
                                      <p:to>
                                        <p:strVal val="visible"/>
                                      </p:to>
                                    </p:set>
                                    <p:animEffect filter="fade" transition="in">
                                      <p:cBhvr>
                                        <p:cTn dur="1000"/>
                                        <p:tgtEl>
                                          <p:spTgt spid="16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5"/>
                                        </p:tgtEl>
                                        <p:attrNameLst>
                                          <p:attrName>style.visibility</p:attrName>
                                        </p:attrNameLst>
                                      </p:cBhvr>
                                      <p:to>
                                        <p:strVal val="visible"/>
                                      </p:to>
                                    </p:set>
                                    <p:animEffect filter="fade" transition="in">
                                      <p:cBhvr>
                                        <p:cTn dur="1000"/>
                                        <p:tgtEl>
                                          <p:spTgt spid="16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6"/>
                                        </p:tgtEl>
                                        <p:attrNameLst>
                                          <p:attrName>style.visibility</p:attrName>
                                        </p:attrNameLst>
                                      </p:cBhvr>
                                      <p:to>
                                        <p:strVal val="visible"/>
                                      </p:to>
                                    </p:set>
                                    <p:animEffect filter="fade" transition="in">
                                      <p:cBhvr>
                                        <p:cTn dur="1000"/>
                                        <p:tgtEl>
                                          <p:spTgt spid="16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4"/>
                                        </p:tgtEl>
                                        <p:attrNameLst>
                                          <p:attrName>style.visibility</p:attrName>
                                        </p:attrNameLst>
                                      </p:cBhvr>
                                      <p:to>
                                        <p:strVal val="visible"/>
                                      </p:to>
                                    </p:set>
                                    <p:animEffect filter="fade" transition="in">
                                      <p:cBhvr>
                                        <p:cTn dur="1000"/>
                                        <p:tgtEl>
                                          <p:spTgt spid="16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0" name="Shape 1640"/>
        <p:cNvGrpSpPr/>
        <p:nvPr/>
      </p:nvGrpSpPr>
      <p:grpSpPr>
        <a:xfrm>
          <a:off x="0" y="0"/>
          <a:ext cx="0" cy="0"/>
          <a:chOff x="0" y="0"/>
          <a:chExt cx="0" cy="0"/>
        </a:xfrm>
      </p:grpSpPr>
      <p:sp>
        <p:nvSpPr>
          <p:cNvPr id="1641" name="Google Shape;1641;g196be58ac5a_0_472"/>
          <p:cNvSpPr txBox="1"/>
          <p:nvPr>
            <p:ph type="title"/>
          </p:nvPr>
        </p:nvSpPr>
        <p:spPr>
          <a:xfrm>
            <a:off x="1097390" y="167273"/>
            <a:ext cx="8153400" cy="743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200"/>
              <a:buNone/>
            </a:pPr>
            <a:r>
              <a:rPr b="0" lang="en" sz="4400"/>
              <a:t>Calculate the mass dissolved</a:t>
            </a:r>
            <a:endParaRPr/>
          </a:p>
        </p:txBody>
      </p:sp>
      <p:sp>
        <p:nvSpPr>
          <p:cNvPr id="1642" name="Google Shape;1642;g196be58ac5a_0_472"/>
          <p:cNvSpPr txBox="1"/>
          <p:nvPr>
            <p:ph idx="1" type="body"/>
          </p:nvPr>
        </p:nvSpPr>
        <p:spPr>
          <a:xfrm>
            <a:off x="321100" y="1607582"/>
            <a:ext cx="8153400" cy="337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3600"/>
              <a:buNone/>
            </a:pPr>
            <a:r>
              <a:rPr lang="en"/>
              <a:t>Calculate the mass of solute dissolved in 200.0 g of solution in order to create a 35% sugar solution. </a:t>
            </a:r>
            <a:endParaRPr/>
          </a:p>
        </p:txBody>
      </p:sp>
      <p:sp>
        <p:nvSpPr>
          <p:cNvPr id="1643" name="Google Shape;1643;g196be58ac5a_0_472"/>
          <p:cNvSpPr txBox="1"/>
          <p:nvPr/>
        </p:nvSpPr>
        <p:spPr>
          <a:xfrm>
            <a:off x="1828800" y="3034893"/>
            <a:ext cx="27432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800" u="none" cap="none" strike="noStrike">
                <a:solidFill>
                  <a:srgbClr val="FF0000"/>
                </a:solidFill>
                <a:latin typeface="Arial"/>
                <a:ea typeface="Arial"/>
                <a:cs typeface="Arial"/>
                <a:sym typeface="Arial"/>
              </a:rPr>
              <a:t>x/200 x 100 = 35</a:t>
            </a:r>
            <a:endParaRPr/>
          </a:p>
        </p:txBody>
      </p:sp>
      <p:sp>
        <p:nvSpPr>
          <p:cNvPr id="1644" name="Google Shape;1644;g196be58ac5a_0_472"/>
          <p:cNvSpPr txBox="1"/>
          <p:nvPr/>
        </p:nvSpPr>
        <p:spPr>
          <a:xfrm>
            <a:off x="1828800" y="3454262"/>
            <a:ext cx="18288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800" u="none" cap="none" strike="noStrike">
                <a:solidFill>
                  <a:srgbClr val="FF0000"/>
                </a:solidFill>
                <a:latin typeface="Arial"/>
                <a:ea typeface="Arial"/>
                <a:cs typeface="Arial"/>
                <a:sym typeface="Arial"/>
              </a:rPr>
              <a:t>x/200  =  35/100</a:t>
            </a:r>
            <a:endParaRPr/>
          </a:p>
        </p:txBody>
      </p:sp>
      <p:sp>
        <p:nvSpPr>
          <p:cNvPr id="1645" name="Google Shape;1645;g196be58ac5a_0_472"/>
          <p:cNvSpPr txBox="1"/>
          <p:nvPr/>
        </p:nvSpPr>
        <p:spPr>
          <a:xfrm>
            <a:off x="2234648" y="3912741"/>
            <a:ext cx="18288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800" u="none" cap="none" strike="noStrike">
                <a:solidFill>
                  <a:schemeClr val="accent6"/>
                </a:solidFill>
                <a:latin typeface="Arial"/>
                <a:ea typeface="Arial"/>
                <a:cs typeface="Arial"/>
                <a:sym typeface="Arial"/>
              </a:rPr>
              <a:t>x =  70.g</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43"/>
                                        </p:tgtEl>
                                        <p:attrNameLst>
                                          <p:attrName>style.visibility</p:attrName>
                                        </p:attrNameLst>
                                      </p:cBhvr>
                                      <p:to>
                                        <p:strVal val="visible"/>
                                      </p:to>
                                    </p:set>
                                    <p:anim calcmode="lin" valueType="num">
                                      <p:cBhvr additive="base">
                                        <p:cTn dur="500"/>
                                        <p:tgtEl>
                                          <p:spTgt spid="164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44"/>
                                        </p:tgtEl>
                                        <p:attrNameLst>
                                          <p:attrName>style.visibility</p:attrName>
                                        </p:attrNameLst>
                                      </p:cBhvr>
                                      <p:to>
                                        <p:strVal val="visible"/>
                                      </p:to>
                                    </p:set>
                                    <p:anim calcmode="lin" valueType="num">
                                      <p:cBhvr additive="base">
                                        <p:cTn dur="500"/>
                                        <p:tgtEl>
                                          <p:spTgt spid="164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45"/>
                                        </p:tgtEl>
                                        <p:attrNameLst>
                                          <p:attrName>style.visibility</p:attrName>
                                        </p:attrNameLst>
                                      </p:cBhvr>
                                      <p:to>
                                        <p:strVal val="visible"/>
                                      </p:to>
                                    </p:set>
                                    <p:anim calcmode="lin" valueType="num">
                                      <p:cBhvr additive="base">
                                        <p:cTn dur="500"/>
                                        <p:tgtEl>
                                          <p:spTgt spid="164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0" name="Shape 1650"/>
        <p:cNvGrpSpPr/>
        <p:nvPr/>
      </p:nvGrpSpPr>
      <p:grpSpPr>
        <a:xfrm>
          <a:off x="0" y="0"/>
          <a:ext cx="0" cy="0"/>
          <a:chOff x="0" y="0"/>
          <a:chExt cx="0" cy="0"/>
        </a:xfrm>
      </p:grpSpPr>
      <p:sp>
        <p:nvSpPr>
          <p:cNvPr id="1651" name="Google Shape;1651;g196be58ac5a_0_480"/>
          <p:cNvSpPr txBox="1"/>
          <p:nvPr>
            <p:ph idx="1" type="body"/>
          </p:nvPr>
        </p:nvSpPr>
        <p:spPr>
          <a:xfrm>
            <a:off x="3990561" y="1523018"/>
            <a:ext cx="1028700" cy="514500"/>
          </a:xfrm>
          <a:prstGeom prst="rect">
            <a:avLst/>
          </a:prstGeom>
          <a:noFill/>
          <a:ln>
            <a:noFill/>
          </a:ln>
        </p:spPr>
        <p:txBody>
          <a:bodyPr anchorCtr="0" anchor="t" bIns="91425" lIns="91425" spcFirstLastPara="1" rIns="91425" wrap="square" tIns="91425">
            <a:noAutofit/>
          </a:bodyPr>
          <a:lstStyle/>
          <a:p>
            <a:pPr indent="-457200" lvl="0" marL="457200" rtl="0" algn="l">
              <a:lnSpc>
                <a:spcPct val="115000"/>
              </a:lnSpc>
              <a:spcBef>
                <a:spcPts val="0"/>
              </a:spcBef>
              <a:spcAft>
                <a:spcPts val="0"/>
              </a:spcAft>
              <a:buSzPts val="3600"/>
              <a:buFont typeface="Shadows Into Light"/>
              <a:buNone/>
            </a:pPr>
            <a:r>
              <a:rPr lang="en" sz="2100"/>
              <a:t>ppm =</a:t>
            </a:r>
            <a:endParaRPr/>
          </a:p>
        </p:txBody>
      </p:sp>
      <p:grpSp>
        <p:nvGrpSpPr>
          <p:cNvPr id="1652" name="Google Shape;1652;g196be58ac5a_0_480"/>
          <p:cNvGrpSpPr/>
          <p:nvPr/>
        </p:nvGrpSpPr>
        <p:grpSpPr>
          <a:xfrm>
            <a:off x="4729837" y="1470422"/>
            <a:ext cx="3214688" cy="714375"/>
            <a:chOff x="1983" y="1632"/>
            <a:chExt cx="2700" cy="600"/>
          </a:xfrm>
        </p:grpSpPr>
        <p:sp>
          <p:nvSpPr>
            <p:cNvPr id="1653" name="Google Shape;1653;g196be58ac5a_0_480"/>
            <p:cNvSpPr/>
            <p:nvPr/>
          </p:nvSpPr>
          <p:spPr>
            <a:xfrm>
              <a:off x="1983" y="1632"/>
              <a:ext cx="2700" cy="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en" sz="2400" u="none" cap="none" strike="noStrike">
                  <a:solidFill>
                    <a:srgbClr val="FF0000"/>
                  </a:solidFill>
                  <a:latin typeface="Arial"/>
                  <a:ea typeface="Arial"/>
                  <a:cs typeface="Arial"/>
                  <a:sym typeface="Arial"/>
                </a:rPr>
                <a:t>mass of A in solute</a:t>
              </a:r>
              <a:endParaRPr/>
            </a:p>
            <a:p>
              <a:pPr indent="0" lvl="0" marL="0" marR="0" rtl="0" algn="ctr">
                <a:lnSpc>
                  <a:spcPct val="100000"/>
                </a:lnSpc>
                <a:spcBef>
                  <a:spcPts val="0"/>
                </a:spcBef>
                <a:spcAft>
                  <a:spcPts val="0"/>
                </a:spcAft>
                <a:buNone/>
              </a:pPr>
              <a:r>
                <a:rPr b="0" i="0" lang="en" sz="2400" u="none" cap="none" strike="noStrike">
                  <a:solidFill>
                    <a:srgbClr val="FF0000"/>
                  </a:solidFill>
                  <a:latin typeface="Arial"/>
                  <a:ea typeface="Arial"/>
                  <a:cs typeface="Arial"/>
                  <a:sym typeface="Arial"/>
                </a:rPr>
                <a:t>total mass of solution</a:t>
              </a:r>
              <a:endParaRPr/>
            </a:p>
          </p:txBody>
        </p:sp>
        <p:cxnSp>
          <p:nvCxnSpPr>
            <p:cNvPr id="1654" name="Google Shape;1654;g196be58ac5a_0_480"/>
            <p:cNvCxnSpPr/>
            <p:nvPr/>
          </p:nvCxnSpPr>
          <p:spPr>
            <a:xfrm>
              <a:off x="2064" y="1968"/>
              <a:ext cx="2400" cy="0"/>
            </a:xfrm>
            <a:prstGeom prst="straightConnector1">
              <a:avLst/>
            </a:prstGeom>
            <a:noFill/>
            <a:ln cap="flat" cmpd="sng" w="28575">
              <a:solidFill>
                <a:srgbClr val="C82E32"/>
              </a:solidFill>
              <a:prstDash val="solid"/>
              <a:round/>
              <a:headEnd len="med" w="med" type="none"/>
              <a:tailEnd len="med" w="med" type="none"/>
            </a:ln>
          </p:spPr>
        </p:cxnSp>
      </p:grpSp>
      <p:sp>
        <p:nvSpPr>
          <p:cNvPr id="1655" name="Google Shape;1655;g196be58ac5a_0_480"/>
          <p:cNvSpPr/>
          <p:nvPr/>
        </p:nvSpPr>
        <p:spPr>
          <a:xfrm>
            <a:off x="7929770" y="1514476"/>
            <a:ext cx="1028700" cy="5145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None/>
            </a:pPr>
            <a:r>
              <a:rPr b="0" i="0" lang="en" sz="2400" u="none" cap="none" strike="noStrike">
                <a:solidFill>
                  <a:srgbClr val="FF0000"/>
                </a:solidFill>
                <a:latin typeface="Arial"/>
                <a:ea typeface="Arial"/>
                <a:cs typeface="Arial"/>
                <a:sym typeface="Arial"/>
              </a:rPr>
              <a:t>× 10</a:t>
            </a:r>
            <a:r>
              <a:rPr b="0" baseline="30000" i="0" lang="en" sz="2400" u="none" cap="none" strike="noStrike">
                <a:solidFill>
                  <a:srgbClr val="FF0000"/>
                </a:solidFill>
                <a:latin typeface="Arial"/>
                <a:ea typeface="Arial"/>
                <a:cs typeface="Arial"/>
                <a:sym typeface="Arial"/>
              </a:rPr>
              <a:t>6</a:t>
            </a:r>
            <a:endParaRPr b="0" i="0" sz="2400" u="none" cap="none" strike="noStrike">
              <a:solidFill>
                <a:srgbClr val="FF0000"/>
              </a:solidFill>
              <a:latin typeface="Arial"/>
              <a:ea typeface="Arial"/>
              <a:cs typeface="Arial"/>
              <a:sym typeface="Arial"/>
            </a:endParaRPr>
          </a:p>
        </p:txBody>
      </p:sp>
      <p:pic>
        <p:nvPicPr>
          <p:cNvPr descr="What does 20 ppm mean? - Sweet Ali's Gluten Free Bakery" id="1656" name="Google Shape;1656;g196be58ac5a_0_480"/>
          <p:cNvPicPr preferRelativeResize="0"/>
          <p:nvPr/>
        </p:nvPicPr>
        <p:blipFill rotWithShape="1">
          <a:blip r:embed="rId3">
            <a:alphaModFix/>
          </a:blip>
          <a:srcRect b="0" l="0" r="0" t="0"/>
          <a:stretch/>
        </p:blipFill>
        <p:spPr>
          <a:xfrm>
            <a:off x="453749" y="1619940"/>
            <a:ext cx="2938808" cy="2938808"/>
          </a:xfrm>
          <a:prstGeom prst="rect">
            <a:avLst/>
          </a:prstGeom>
          <a:noFill/>
          <a:ln>
            <a:noFill/>
          </a:ln>
        </p:spPr>
      </p:pic>
      <p:pic>
        <p:nvPicPr>
          <p:cNvPr descr="Tracking Contaminants - Lake Mead National Recreation Area (U.S. National  Park Service)" id="1657" name="Google Shape;1657;g196be58ac5a_0_480"/>
          <p:cNvPicPr preferRelativeResize="0"/>
          <p:nvPr/>
        </p:nvPicPr>
        <p:blipFill rotWithShape="1">
          <a:blip r:embed="rId4">
            <a:alphaModFix/>
          </a:blip>
          <a:srcRect b="0" l="0" r="0" t="0"/>
          <a:stretch/>
        </p:blipFill>
        <p:spPr>
          <a:xfrm>
            <a:off x="4503859" y="2446335"/>
            <a:ext cx="3528529" cy="2112413"/>
          </a:xfrm>
          <a:prstGeom prst="rect">
            <a:avLst/>
          </a:prstGeom>
          <a:noFill/>
          <a:ln>
            <a:noFill/>
          </a:ln>
        </p:spPr>
      </p:pic>
      <p:sp>
        <p:nvSpPr>
          <p:cNvPr id="1658" name="Google Shape;1658;g196be58ac5a_0_480"/>
          <p:cNvSpPr txBox="1"/>
          <p:nvPr>
            <p:ph type="title"/>
          </p:nvPr>
        </p:nvSpPr>
        <p:spPr>
          <a:xfrm>
            <a:off x="990600" y="182466"/>
            <a:ext cx="8153400" cy="743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200"/>
              <a:buNone/>
            </a:pPr>
            <a:r>
              <a:rPr b="0" lang="en" sz="4400"/>
              <a:t>Parts per Million	</a:t>
            </a:r>
            <a:endParaRPr/>
          </a:p>
        </p:txBody>
      </p:sp>
    </p:spTree>
  </p:cSld>
  <p:clrMapOvr>
    <a:masterClrMapping/>
  </p:clrMapOvr>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2" name="Shape 1662"/>
        <p:cNvGrpSpPr/>
        <p:nvPr/>
      </p:nvGrpSpPr>
      <p:grpSpPr>
        <a:xfrm>
          <a:off x="0" y="0"/>
          <a:ext cx="0" cy="0"/>
          <a:chOff x="0" y="0"/>
          <a:chExt cx="0" cy="0"/>
        </a:xfrm>
      </p:grpSpPr>
      <p:sp>
        <p:nvSpPr>
          <p:cNvPr id="1663" name="Google Shape;1663;g196be58ac5a_0_492"/>
          <p:cNvSpPr txBox="1"/>
          <p:nvPr>
            <p:ph type="title"/>
          </p:nvPr>
        </p:nvSpPr>
        <p:spPr>
          <a:xfrm>
            <a:off x="990600" y="182467"/>
            <a:ext cx="8153400" cy="743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200"/>
              <a:buNone/>
            </a:pPr>
            <a:r>
              <a:rPr b="0" lang="en" sz="4400"/>
              <a:t>PPM</a:t>
            </a:r>
            <a:endParaRPr/>
          </a:p>
        </p:txBody>
      </p:sp>
      <p:pic>
        <p:nvPicPr>
          <p:cNvPr descr="Your Drinking Water – Definitions &amp; Terms – Albuquerque Bernalillo County  Water Utility Authority" id="1664" name="Google Shape;1664;g196be58ac5a_0_492"/>
          <p:cNvPicPr preferRelativeResize="0"/>
          <p:nvPr/>
        </p:nvPicPr>
        <p:blipFill rotWithShape="1">
          <a:blip r:embed="rId3">
            <a:alphaModFix/>
          </a:blip>
          <a:srcRect b="0" l="0" r="0" t="0"/>
          <a:stretch/>
        </p:blipFill>
        <p:spPr>
          <a:xfrm>
            <a:off x="2711502" y="1718708"/>
            <a:ext cx="3986753" cy="2726940"/>
          </a:xfrm>
          <a:prstGeom prst="rect">
            <a:avLst/>
          </a:prstGeom>
          <a:noFill/>
          <a:ln>
            <a:noFill/>
          </a:ln>
        </p:spPr>
      </p:pic>
    </p:spTree>
  </p:cSld>
  <p:clrMapOvr>
    <a:masterClrMapping/>
  </p:clrMapOvr>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8" name="Shape 1668"/>
        <p:cNvGrpSpPr/>
        <p:nvPr/>
      </p:nvGrpSpPr>
      <p:grpSpPr>
        <a:xfrm>
          <a:off x="0" y="0"/>
          <a:ext cx="0" cy="0"/>
          <a:chOff x="0" y="0"/>
          <a:chExt cx="0" cy="0"/>
        </a:xfrm>
      </p:grpSpPr>
      <p:sp>
        <p:nvSpPr>
          <p:cNvPr id="1669" name="Google Shape;1669;g196be58ac5a_0_497"/>
          <p:cNvSpPr txBox="1"/>
          <p:nvPr>
            <p:ph type="title"/>
          </p:nvPr>
        </p:nvSpPr>
        <p:spPr>
          <a:xfrm>
            <a:off x="987850" y="292850"/>
            <a:ext cx="67959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b="0" lang="en" sz="4400"/>
              <a:t>Example</a:t>
            </a:r>
            <a:endParaRPr b="0"/>
          </a:p>
        </p:txBody>
      </p:sp>
      <p:sp>
        <p:nvSpPr>
          <p:cNvPr id="1670" name="Google Shape;1670;g196be58ac5a_0_497"/>
          <p:cNvSpPr txBox="1"/>
          <p:nvPr>
            <p:ph idx="1" type="body"/>
          </p:nvPr>
        </p:nvSpPr>
        <p:spPr>
          <a:xfrm>
            <a:off x="311700" y="1495975"/>
            <a:ext cx="8520600" cy="3284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
              <a:t>A sample of water is found to contain 0.010 g lead in 15. g solution. What is the concentration in ppm?</a:t>
            </a:r>
            <a:br>
              <a:rPr lang="en"/>
            </a:br>
            <a:endParaRPr/>
          </a:p>
          <a:p>
            <a:pPr indent="0" lvl="0" marL="0" rtl="0" algn="l">
              <a:lnSpc>
                <a:spcPct val="115000"/>
              </a:lnSpc>
              <a:spcBef>
                <a:spcPts val="1600"/>
              </a:spcBef>
              <a:spcAft>
                <a:spcPts val="1600"/>
              </a:spcAft>
              <a:buSzPts val="1400"/>
              <a:buNone/>
            </a:pPr>
            <a:r>
              <a:rPr lang="en">
                <a:solidFill>
                  <a:schemeClr val="lt1"/>
                </a:solidFill>
              </a:rPr>
              <a:t>ppm =</a:t>
            </a:r>
            <a:br>
              <a:rPr lang="en"/>
            </a:br>
            <a:r>
              <a:rPr lang="en"/>
              <a:t>  </a:t>
            </a:r>
            <a:br>
              <a:rPr lang="en"/>
            </a:br>
            <a:r>
              <a:rPr lang="en"/>
              <a:t>		 </a:t>
            </a:r>
            <a:br>
              <a:rPr lang="en"/>
            </a:br>
            <a:endParaRPr/>
          </a:p>
        </p:txBody>
      </p:sp>
      <p:pic>
        <p:nvPicPr>
          <p:cNvPr id="1671" name="Google Shape;1671;g196be58ac5a_0_497"/>
          <p:cNvPicPr preferRelativeResize="0"/>
          <p:nvPr/>
        </p:nvPicPr>
        <p:blipFill rotWithShape="1">
          <a:blip r:embed="rId3">
            <a:alphaModFix/>
          </a:blip>
          <a:srcRect b="0" l="0" r="0" t="0"/>
          <a:stretch/>
        </p:blipFill>
        <p:spPr>
          <a:xfrm>
            <a:off x="2782266" y="292851"/>
            <a:ext cx="4325460" cy="801000"/>
          </a:xfrm>
          <a:prstGeom prst="rect">
            <a:avLst/>
          </a:prstGeom>
          <a:noFill/>
          <a:ln>
            <a:noFill/>
          </a:ln>
        </p:spPr>
      </p:pic>
      <p:sp>
        <p:nvSpPr>
          <p:cNvPr id="1672" name="Google Shape;1672;g196be58ac5a_0_497"/>
          <p:cNvSpPr txBox="1"/>
          <p:nvPr/>
        </p:nvSpPr>
        <p:spPr>
          <a:xfrm>
            <a:off x="1609400" y="3051000"/>
            <a:ext cx="1707900" cy="5133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1100"/>
              <a:buFont typeface="Arial"/>
              <a:buNone/>
            </a:pPr>
            <a:r>
              <a:rPr b="0" i="0" lang="en" sz="3000" u="none" cap="none" strike="noStrike">
                <a:solidFill>
                  <a:schemeClr val="lt1"/>
                </a:solidFill>
                <a:latin typeface="Shadows Into Light"/>
                <a:ea typeface="Shadows Into Light"/>
                <a:cs typeface="Shadows Into Light"/>
                <a:sym typeface="Shadows Into Light"/>
              </a:rPr>
              <a:t>0.010g lead</a:t>
            </a:r>
            <a:endParaRPr b="0" i="0" sz="1400" u="none" cap="none" strike="noStrike">
              <a:solidFill>
                <a:srgbClr val="000000"/>
              </a:solidFill>
              <a:latin typeface="Shadows Into Light"/>
              <a:ea typeface="Shadows Into Light"/>
              <a:cs typeface="Shadows Into Light"/>
              <a:sym typeface="Shadows Into Light"/>
            </a:endParaRPr>
          </a:p>
        </p:txBody>
      </p:sp>
      <p:sp>
        <p:nvSpPr>
          <p:cNvPr id="1673" name="Google Shape;1673;g196be58ac5a_0_497"/>
          <p:cNvSpPr txBox="1"/>
          <p:nvPr/>
        </p:nvSpPr>
        <p:spPr>
          <a:xfrm>
            <a:off x="1609400" y="3830825"/>
            <a:ext cx="2152200" cy="582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1100"/>
              <a:buFont typeface="Arial"/>
              <a:buNone/>
            </a:pPr>
            <a:r>
              <a:rPr b="0" i="0" lang="en" sz="3000" u="none" cap="none" strike="noStrike">
                <a:solidFill>
                  <a:schemeClr val="lt1"/>
                </a:solidFill>
                <a:latin typeface="Shadows Into Light"/>
                <a:ea typeface="Shadows Into Light"/>
                <a:cs typeface="Shadows Into Light"/>
                <a:sym typeface="Shadows Into Light"/>
              </a:rPr>
              <a:t>15.g solution</a:t>
            </a:r>
            <a:endParaRPr b="0" i="0" sz="1400" u="none" cap="none" strike="noStrike">
              <a:solidFill>
                <a:srgbClr val="000000"/>
              </a:solidFill>
              <a:latin typeface="Shadows Into Light"/>
              <a:ea typeface="Shadows Into Light"/>
              <a:cs typeface="Shadows Into Light"/>
              <a:sym typeface="Shadows Into Light"/>
            </a:endParaRPr>
          </a:p>
        </p:txBody>
      </p:sp>
      <p:sp>
        <p:nvSpPr>
          <p:cNvPr id="1674" name="Google Shape;1674;g196be58ac5a_0_497"/>
          <p:cNvSpPr txBox="1"/>
          <p:nvPr/>
        </p:nvSpPr>
        <p:spPr>
          <a:xfrm>
            <a:off x="3455500" y="3277975"/>
            <a:ext cx="1776900" cy="651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1100"/>
              <a:buFont typeface="Arial"/>
              <a:buNone/>
            </a:pPr>
            <a:r>
              <a:rPr b="0" i="0" lang="en" sz="3000" u="none" cap="none" strike="noStrike">
                <a:solidFill>
                  <a:schemeClr val="lt1"/>
                </a:solidFill>
                <a:latin typeface="Shadows Into Light"/>
                <a:ea typeface="Shadows Into Light"/>
                <a:cs typeface="Shadows Into Light"/>
                <a:sym typeface="Shadows Into Light"/>
              </a:rPr>
              <a:t>x 1,000,000 =</a:t>
            </a:r>
            <a:endParaRPr b="0" i="0" sz="1400" u="none" cap="none" strike="noStrike">
              <a:solidFill>
                <a:srgbClr val="000000"/>
              </a:solidFill>
              <a:latin typeface="Shadows Into Light"/>
              <a:ea typeface="Shadows Into Light"/>
              <a:cs typeface="Shadows Into Light"/>
              <a:sym typeface="Shadows Into Light"/>
            </a:endParaRPr>
          </a:p>
        </p:txBody>
      </p:sp>
      <p:sp>
        <p:nvSpPr>
          <p:cNvPr id="1675" name="Google Shape;1675;g196be58ac5a_0_497"/>
          <p:cNvSpPr txBox="1"/>
          <p:nvPr/>
        </p:nvSpPr>
        <p:spPr>
          <a:xfrm>
            <a:off x="5469475" y="3277975"/>
            <a:ext cx="1579500" cy="7008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1100"/>
              <a:buFont typeface="Arial"/>
              <a:buNone/>
            </a:pPr>
            <a:r>
              <a:rPr b="0" i="0" lang="en" sz="3000" u="none" cap="none" strike="noStrike">
                <a:solidFill>
                  <a:schemeClr val="lt1"/>
                </a:solidFill>
                <a:latin typeface="Shadows Into Light"/>
                <a:ea typeface="Shadows Into Light"/>
                <a:cs typeface="Shadows Into Light"/>
                <a:sym typeface="Shadows Into Light"/>
              </a:rPr>
              <a:t>670 ppm</a:t>
            </a:r>
            <a:endParaRPr b="0" i="0" sz="1400" u="none" cap="none" strike="noStrike">
              <a:solidFill>
                <a:srgbClr val="000000"/>
              </a:solidFill>
              <a:latin typeface="Shadows Into Light"/>
              <a:ea typeface="Shadows Into Light"/>
              <a:cs typeface="Shadows Into Light"/>
              <a:sym typeface="Shadows Into Light"/>
            </a:endParaRPr>
          </a:p>
        </p:txBody>
      </p:sp>
      <p:cxnSp>
        <p:nvCxnSpPr>
          <p:cNvPr id="1676" name="Google Shape;1676;g196be58ac5a_0_497"/>
          <p:cNvCxnSpPr/>
          <p:nvPr/>
        </p:nvCxnSpPr>
        <p:spPr>
          <a:xfrm flipH="1" rot="10800000">
            <a:off x="1634150" y="3720500"/>
            <a:ext cx="1623900" cy="19800"/>
          </a:xfrm>
          <a:prstGeom prst="straightConnector1">
            <a:avLst/>
          </a:prstGeom>
          <a:noFill/>
          <a:ln cap="flat" cmpd="sng" w="28575">
            <a:solidFill>
              <a:srgbClr val="FFFFFF"/>
            </a:solidFill>
            <a:prstDash val="solid"/>
            <a:round/>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2"/>
                                        </p:tgtEl>
                                        <p:attrNameLst>
                                          <p:attrName>style.visibility</p:attrName>
                                        </p:attrNameLst>
                                      </p:cBhvr>
                                      <p:to>
                                        <p:strVal val="visible"/>
                                      </p:to>
                                    </p:set>
                                    <p:animEffect filter="fade" transition="in">
                                      <p:cBhvr>
                                        <p:cTn dur="1000"/>
                                        <p:tgtEl>
                                          <p:spTgt spid="16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6"/>
                                        </p:tgtEl>
                                        <p:attrNameLst>
                                          <p:attrName>style.visibility</p:attrName>
                                        </p:attrNameLst>
                                      </p:cBhvr>
                                      <p:to>
                                        <p:strVal val="visible"/>
                                      </p:to>
                                    </p:set>
                                    <p:animEffect filter="fade" transition="in">
                                      <p:cBhvr>
                                        <p:cTn dur="1000"/>
                                        <p:tgtEl>
                                          <p:spTgt spid="16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3"/>
                                        </p:tgtEl>
                                        <p:attrNameLst>
                                          <p:attrName>style.visibility</p:attrName>
                                        </p:attrNameLst>
                                      </p:cBhvr>
                                      <p:to>
                                        <p:strVal val="visible"/>
                                      </p:to>
                                    </p:set>
                                    <p:animEffect filter="fade" transition="in">
                                      <p:cBhvr>
                                        <p:cTn dur="1000"/>
                                        <p:tgtEl>
                                          <p:spTgt spid="16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4"/>
                                        </p:tgtEl>
                                        <p:attrNameLst>
                                          <p:attrName>style.visibility</p:attrName>
                                        </p:attrNameLst>
                                      </p:cBhvr>
                                      <p:to>
                                        <p:strVal val="visible"/>
                                      </p:to>
                                    </p:set>
                                    <p:animEffect filter="fade" transition="in">
                                      <p:cBhvr>
                                        <p:cTn dur="1000"/>
                                        <p:tgtEl>
                                          <p:spTgt spid="16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5"/>
                                        </p:tgtEl>
                                        <p:attrNameLst>
                                          <p:attrName>style.visibility</p:attrName>
                                        </p:attrNameLst>
                                      </p:cBhvr>
                                      <p:to>
                                        <p:strVal val="visible"/>
                                      </p:to>
                                    </p:set>
                                    <p:animEffect filter="fade" transition="in">
                                      <p:cBhvr>
                                        <p:cTn dur="1000"/>
                                        <p:tgtEl>
                                          <p:spTgt spid="16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0" name="Shape 1680"/>
        <p:cNvGrpSpPr/>
        <p:nvPr/>
      </p:nvGrpSpPr>
      <p:grpSpPr>
        <a:xfrm>
          <a:off x="0" y="0"/>
          <a:ext cx="0" cy="0"/>
          <a:chOff x="0" y="0"/>
          <a:chExt cx="0" cy="0"/>
        </a:xfrm>
      </p:grpSpPr>
      <p:sp>
        <p:nvSpPr>
          <p:cNvPr id="1681" name="Google Shape;1681;g196be58ac5a_0_1285"/>
          <p:cNvSpPr txBox="1"/>
          <p:nvPr>
            <p:ph type="title"/>
          </p:nvPr>
        </p:nvSpPr>
        <p:spPr>
          <a:xfrm>
            <a:off x="990600" y="182466"/>
            <a:ext cx="8153400" cy="743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200"/>
              <a:buNone/>
            </a:pPr>
            <a:r>
              <a:rPr b="0" lang="en" sz="4400"/>
              <a:t>Parts per Million	</a:t>
            </a:r>
            <a:endParaRPr/>
          </a:p>
        </p:txBody>
      </p:sp>
      <p:sp>
        <p:nvSpPr>
          <p:cNvPr id="1682" name="Google Shape;1682;g196be58ac5a_0_1285"/>
          <p:cNvSpPr txBox="1"/>
          <p:nvPr>
            <p:ph idx="1" type="body"/>
          </p:nvPr>
        </p:nvSpPr>
        <p:spPr>
          <a:xfrm>
            <a:off x="201830" y="1518203"/>
            <a:ext cx="8643900" cy="3372000"/>
          </a:xfrm>
          <a:prstGeom prst="rect">
            <a:avLst/>
          </a:prstGeom>
          <a:noFill/>
          <a:ln>
            <a:noFill/>
          </a:ln>
        </p:spPr>
        <p:txBody>
          <a:bodyPr anchorCtr="0" anchor="t" bIns="91425" lIns="91425" spcFirstLastPara="1" rIns="91425" wrap="square" tIns="91425">
            <a:noAutofit/>
          </a:bodyPr>
          <a:lstStyle/>
          <a:p>
            <a:pPr indent="-457200" lvl="0" marL="457200" rtl="0" algn="l">
              <a:lnSpc>
                <a:spcPct val="115000"/>
              </a:lnSpc>
              <a:spcBef>
                <a:spcPts val="0"/>
              </a:spcBef>
              <a:spcAft>
                <a:spcPts val="0"/>
              </a:spcAft>
              <a:buSzPts val="3600"/>
              <a:buFont typeface="Noto Sans Symbols"/>
              <a:buNone/>
            </a:pPr>
            <a:r>
              <a:rPr lang="en" sz="2400"/>
              <a:t>CO concentration over 70 ppm can cause illness. Over 150ppm can cause death.</a:t>
            </a:r>
            <a:endParaRPr/>
          </a:p>
          <a:p>
            <a:pPr indent="-457200" lvl="0" marL="457200" rtl="0" algn="l">
              <a:lnSpc>
                <a:spcPct val="115000"/>
              </a:lnSpc>
              <a:spcBef>
                <a:spcPts val="0"/>
              </a:spcBef>
              <a:spcAft>
                <a:spcPts val="0"/>
              </a:spcAft>
              <a:buSzPts val="3600"/>
              <a:buFont typeface="Noto Sans Symbols"/>
              <a:buNone/>
            </a:pPr>
            <a:r>
              <a:t/>
            </a:r>
            <a:endParaRPr sz="2400"/>
          </a:p>
          <a:p>
            <a:pPr indent="-457200" lvl="0" marL="457200" rtl="0" algn="l">
              <a:lnSpc>
                <a:spcPct val="115000"/>
              </a:lnSpc>
              <a:spcBef>
                <a:spcPts val="0"/>
              </a:spcBef>
              <a:spcAft>
                <a:spcPts val="0"/>
              </a:spcAft>
              <a:buSzPts val="3600"/>
              <a:buFont typeface="Noto Sans Symbols"/>
              <a:buNone/>
            </a:pPr>
            <a:r>
              <a:rPr lang="en" sz="2400"/>
              <a:t>Ocean water contains over 35000 ppm of salt.</a:t>
            </a:r>
            <a:endParaRPr/>
          </a:p>
          <a:p>
            <a:pPr indent="-457200" lvl="0" marL="457200" rtl="0" algn="l">
              <a:lnSpc>
                <a:spcPct val="115000"/>
              </a:lnSpc>
              <a:spcBef>
                <a:spcPts val="0"/>
              </a:spcBef>
              <a:spcAft>
                <a:spcPts val="0"/>
              </a:spcAft>
              <a:buSzPts val="3600"/>
              <a:buFont typeface="Noto Sans Symbols"/>
              <a:buNone/>
            </a:pPr>
            <a:r>
              <a:t/>
            </a:r>
            <a:endParaRPr sz="2400"/>
          </a:p>
          <a:p>
            <a:pPr indent="-457200" lvl="0" marL="457200" rtl="0" algn="l">
              <a:lnSpc>
                <a:spcPct val="115000"/>
              </a:lnSpc>
              <a:spcBef>
                <a:spcPts val="0"/>
              </a:spcBef>
              <a:spcAft>
                <a:spcPts val="0"/>
              </a:spcAft>
              <a:buSzPts val="3600"/>
              <a:buFont typeface="Noto Sans Symbols"/>
              <a:buNone/>
            </a:pPr>
            <a:r>
              <a:rPr lang="en" sz="2400"/>
              <a:t>350ppm of CO2 is considered safe. We are at 380ppm in our atmosphere. Global warming?</a:t>
            </a:r>
            <a:endParaRPr/>
          </a:p>
        </p:txBody>
      </p:sp>
    </p:spTree>
  </p:cSld>
  <p:clrMapOvr>
    <a:masterClrMapping/>
  </p:clrMapOvr>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6" name="Shape 1686"/>
        <p:cNvGrpSpPr/>
        <p:nvPr/>
      </p:nvGrpSpPr>
      <p:grpSpPr>
        <a:xfrm>
          <a:off x="0" y="0"/>
          <a:ext cx="0" cy="0"/>
          <a:chOff x="0" y="0"/>
          <a:chExt cx="0" cy="0"/>
        </a:xfrm>
      </p:grpSpPr>
      <p:sp>
        <p:nvSpPr>
          <p:cNvPr id="1687" name="Google Shape;1687;g196be58ac5a_0_508"/>
          <p:cNvSpPr txBox="1"/>
          <p:nvPr>
            <p:ph type="title"/>
          </p:nvPr>
        </p:nvSpPr>
        <p:spPr>
          <a:xfrm>
            <a:off x="990600" y="197882"/>
            <a:ext cx="8153400" cy="743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200"/>
              <a:buNone/>
            </a:pPr>
            <a:r>
              <a:rPr b="0" lang="en" sz="4400"/>
              <a:t>Calculate the mass dissolved</a:t>
            </a:r>
            <a:endParaRPr/>
          </a:p>
        </p:txBody>
      </p:sp>
      <p:sp>
        <p:nvSpPr>
          <p:cNvPr id="1688" name="Google Shape;1688;g196be58ac5a_0_508"/>
          <p:cNvSpPr txBox="1"/>
          <p:nvPr>
            <p:ph idx="1" type="body"/>
          </p:nvPr>
        </p:nvSpPr>
        <p:spPr>
          <a:xfrm>
            <a:off x="327727" y="1551333"/>
            <a:ext cx="8153400" cy="337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3600"/>
              <a:buNone/>
            </a:pPr>
            <a:r>
              <a:rPr lang="en"/>
              <a:t>Calculate the mass of solute dissolved in 200.0 g of solution in order to create a 15ppm sugar solution. </a:t>
            </a:r>
            <a:endParaRPr/>
          </a:p>
        </p:txBody>
      </p:sp>
      <p:sp>
        <p:nvSpPr>
          <p:cNvPr id="1689" name="Google Shape;1689;g196be58ac5a_0_508"/>
          <p:cNvSpPr txBox="1"/>
          <p:nvPr/>
        </p:nvSpPr>
        <p:spPr>
          <a:xfrm>
            <a:off x="2401956" y="2884077"/>
            <a:ext cx="27432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800" u="none" cap="none" strike="noStrike">
                <a:solidFill>
                  <a:srgbClr val="FF0000"/>
                </a:solidFill>
                <a:latin typeface="Arial"/>
                <a:ea typeface="Arial"/>
                <a:cs typeface="Arial"/>
                <a:sym typeface="Arial"/>
              </a:rPr>
              <a:t>x/200 x 10</a:t>
            </a:r>
            <a:r>
              <a:rPr b="0" baseline="30000" i="0" lang="en" sz="1800" u="none" cap="none" strike="noStrike">
                <a:solidFill>
                  <a:srgbClr val="FF0000"/>
                </a:solidFill>
                <a:latin typeface="Arial"/>
                <a:ea typeface="Arial"/>
                <a:cs typeface="Arial"/>
                <a:sym typeface="Arial"/>
              </a:rPr>
              <a:t>6</a:t>
            </a:r>
            <a:r>
              <a:rPr b="0" i="0" lang="en" sz="1800" u="none" cap="none" strike="noStrike">
                <a:solidFill>
                  <a:srgbClr val="FF0000"/>
                </a:solidFill>
                <a:latin typeface="Arial"/>
                <a:ea typeface="Arial"/>
                <a:cs typeface="Arial"/>
                <a:sym typeface="Arial"/>
              </a:rPr>
              <a:t> = 15</a:t>
            </a:r>
            <a:endParaRPr/>
          </a:p>
        </p:txBody>
      </p:sp>
      <p:sp>
        <p:nvSpPr>
          <p:cNvPr id="1690" name="Google Shape;1690;g196be58ac5a_0_508"/>
          <p:cNvSpPr txBox="1"/>
          <p:nvPr/>
        </p:nvSpPr>
        <p:spPr>
          <a:xfrm>
            <a:off x="2261152" y="3249267"/>
            <a:ext cx="2514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800" u="none" cap="none" strike="noStrike">
                <a:solidFill>
                  <a:srgbClr val="FF0000"/>
                </a:solidFill>
                <a:latin typeface="Arial"/>
                <a:ea typeface="Arial"/>
                <a:cs typeface="Arial"/>
                <a:sym typeface="Arial"/>
              </a:rPr>
              <a:t>x/200  =  15/1000000</a:t>
            </a:r>
            <a:endParaRPr/>
          </a:p>
        </p:txBody>
      </p:sp>
      <p:sp>
        <p:nvSpPr>
          <p:cNvPr id="1691" name="Google Shape;1691;g196be58ac5a_0_508"/>
          <p:cNvSpPr txBox="1"/>
          <p:nvPr/>
        </p:nvSpPr>
        <p:spPr>
          <a:xfrm>
            <a:off x="2744857" y="3571875"/>
            <a:ext cx="18288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800" u="none" cap="none" strike="noStrike">
                <a:solidFill>
                  <a:schemeClr val="accent6"/>
                </a:solidFill>
                <a:latin typeface="Arial"/>
                <a:ea typeface="Arial"/>
                <a:cs typeface="Arial"/>
                <a:sym typeface="Arial"/>
              </a:rPr>
              <a:t>x =  0.0030g</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89"/>
                                        </p:tgtEl>
                                        <p:attrNameLst>
                                          <p:attrName>style.visibility</p:attrName>
                                        </p:attrNameLst>
                                      </p:cBhvr>
                                      <p:to>
                                        <p:strVal val="visible"/>
                                      </p:to>
                                    </p:set>
                                    <p:anim calcmode="lin" valueType="num">
                                      <p:cBhvr additive="base">
                                        <p:cTn dur="500"/>
                                        <p:tgtEl>
                                          <p:spTgt spid="168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90"/>
                                        </p:tgtEl>
                                        <p:attrNameLst>
                                          <p:attrName>style.visibility</p:attrName>
                                        </p:attrNameLst>
                                      </p:cBhvr>
                                      <p:to>
                                        <p:strVal val="visible"/>
                                      </p:to>
                                    </p:set>
                                    <p:anim calcmode="lin" valueType="num">
                                      <p:cBhvr additive="base">
                                        <p:cTn dur="500"/>
                                        <p:tgtEl>
                                          <p:spTgt spid="169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91"/>
                                        </p:tgtEl>
                                        <p:attrNameLst>
                                          <p:attrName>style.visibility</p:attrName>
                                        </p:attrNameLst>
                                      </p:cBhvr>
                                      <p:to>
                                        <p:strVal val="visible"/>
                                      </p:to>
                                    </p:set>
                                    <p:anim calcmode="lin" valueType="num">
                                      <p:cBhvr additive="base">
                                        <p:cTn dur="500"/>
                                        <p:tgtEl>
                                          <p:spTgt spid="169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5" name="Shape 1695"/>
        <p:cNvGrpSpPr/>
        <p:nvPr/>
      </p:nvGrpSpPr>
      <p:grpSpPr>
        <a:xfrm>
          <a:off x="0" y="0"/>
          <a:ext cx="0" cy="0"/>
          <a:chOff x="0" y="0"/>
          <a:chExt cx="0" cy="0"/>
        </a:xfrm>
      </p:grpSpPr>
      <p:sp>
        <p:nvSpPr>
          <p:cNvPr id="1696" name="Google Shape;1696;g196be58ac5a_0_516"/>
          <p:cNvSpPr txBox="1"/>
          <p:nvPr>
            <p:ph type="title"/>
          </p:nvPr>
        </p:nvSpPr>
        <p:spPr>
          <a:xfrm>
            <a:off x="990600" y="171450"/>
            <a:ext cx="8153400" cy="743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200"/>
              <a:buNone/>
            </a:pPr>
            <a:r>
              <a:rPr b="0" lang="en" sz="4400"/>
              <a:t>You should be able to…</a:t>
            </a:r>
            <a:endParaRPr/>
          </a:p>
        </p:txBody>
      </p:sp>
      <p:sp>
        <p:nvSpPr>
          <p:cNvPr id="1697" name="Google Shape;1697;g196be58ac5a_0_516"/>
          <p:cNvSpPr txBox="1"/>
          <p:nvPr>
            <p:ph idx="1" type="body"/>
          </p:nvPr>
        </p:nvSpPr>
        <p:spPr>
          <a:xfrm>
            <a:off x="407239" y="1544706"/>
            <a:ext cx="8153400" cy="3372000"/>
          </a:xfrm>
          <a:prstGeom prst="rect">
            <a:avLst/>
          </a:prstGeom>
          <a:noFill/>
          <a:ln>
            <a:noFill/>
          </a:ln>
        </p:spPr>
        <p:txBody>
          <a:bodyPr anchorCtr="0" anchor="t" bIns="91425" lIns="91425" spcFirstLastPara="1" rIns="91425" wrap="square" tIns="91425">
            <a:noAutofit/>
          </a:bodyPr>
          <a:lstStyle/>
          <a:p>
            <a:pPr indent="-317500" lvl="1" marL="914400" rtl="0" algn="l">
              <a:lnSpc>
                <a:spcPct val="115000"/>
              </a:lnSpc>
              <a:spcBef>
                <a:spcPts val="1600"/>
              </a:spcBef>
              <a:spcAft>
                <a:spcPts val="0"/>
              </a:spcAft>
              <a:buSzPts val="1400"/>
              <a:buChar char="○"/>
            </a:pPr>
            <a:r>
              <a:rPr lang="en" sz="2400"/>
              <a:t>Calculate the percent of a solute in solution.</a:t>
            </a:r>
            <a:endParaRPr/>
          </a:p>
          <a:p>
            <a:pPr indent="-317500" lvl="1" marL="914400" rtl="0" algn="l">
              <a:lnSpc>
                <a:spcPct val="115000"/>
              </a:lnSpc>
              <a:spcBef>
                <a:spcPts val="1600"/>
              </a:spcBef>
              <a:spcAft>
                <a:spcPts val="0"/>
              </a:spcAft>
              <a:buSzPts val="1400"/>
              <a:buChar char="○"/>
            </a:pPr>
            <a:r>
              <a:rPr lang="en" sz="2400"/>
              <a:t>Calculate the parts per million of a solute in solution.</a:t>
            </a:r>
            <a:endParaRPr/>
          </a:p>
          <a:p>
            <a:pPr indent="-317500" lvl="1" marL="914400" rtl="0" algn="l">
              <a:lnSpc>
                <a:spcPct val="115000"/>
              </a:lnSpc>
              <a:spcBef>
                <a:spcPts val="1600"/>
              </a:spcBef>
              <a:spcAft>
                <a:spcPts val="0"/>
              </a:spcAft>
              <a:buSzPts val="1400"/>
              <a:buChar char="○"/>
            </a:pPr>
            <a:r>
              <a:rPr lang="en" sz="2400"/>
              <a:t>Calculate the mass dissolved to create a specific percent or ppm.</a:t>
            </a:r>
            <a:endParaRPr/>
          </a:p>
          <a:p>
            <a:pPr indent="-317500" lvl="1" marL="914400" rtl="0" algn="l">
              <a:lnSpc>
                <a:spcPct val="115000"/>
              </a:lnSpc>
              <a:spcBef>
                <a:spcPts val="1600"/>
              </a:spcBef>
              <a:spcAft>
                <a:spcPts val="0"/>
              </a:spcAft>
              <a:buSzPts val="1400"/>
              <a:buChar char="○"/>
            </a:pPr>
            <a:r>
              <a:rPr lang="en" sz="2400"/>
              <a:t>Convert between percent and parts per million.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13"/>
          <p:cNvSpPr txBox="1"/>
          <p:nvPr>
            <p:ph idx="1" type="body"/>
          </p:nvPr>
        </p:nvSpPr>
        <p:spPr>
          <a:xfrm>
            <a:off x="311700" y="1495975"/>
            <a:ext cx="8520600" cy="3284400"/>
          </a:xfrm>
          <a:prstGeom prst="rect">
            <a:avLst/>
          </a:prstGeom>
          <a:noFill/>
          <a:ln>
            <a:noFill/>
          </a:ln>
        </p:spPr>
        <p:txBody>
          <a:bodyPr anchorCtr="0" anchor="t" bIns="91425" lIns="91425" spcFirstLastPara="1" rIns="91425" wrap="square" tIns="91425">
            <a:noAutofit/>
          </a:bodyPr>
          <a:lstStyle/>
          <a:p>
            <a:pPr indent="-457200" lvl="0" marL="457200" rtl="0" algn="l">
              <a:lnSpc>
                <a:spcPct val="115000"/>
              </a:lnSpc>
              <a:spcBef>
                <a:spcPts val="0"/>
              </a:spcBef>
              <a:spcAft>
                <a:spcPts val="0"/>
              </a:spcAft>
              <a:buSzPts val="3600"/>
              <a:buChar char="✓"/>
            </a:pPr>
            <a:r>
              <a:rPr lang="en"/>
              <a:t>Determine the number of atoms in a molecule</a:t>
            </a:r>
            <a:br>
              <a:rPr lang="en"/>
            </a:br>
            <a:r>
              <a:rPr lang="en"/>
              <a:t>Calculate molar mass</a:t>
            </a:r>
            <a:br>
              <a:rPr lang="en"/>
            </a:br>
            <a:endParaRPr/>
          </a:p>
        </p:txBody>
      </p:sp>
    </p:spTree>
  </p:cSld>
  <p:clrMapOvr>
    <a:masterClrMapping/>
  </p:clrMapOvr>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1" name="Shape 1701"/>
        <p:cNvGrpSpPr/>
        <p:nvPr/>
      </p:nvGrpSpPr>
      <p:grpSpPr>
        <a:xfrm>
          <a:off x="0" y="0"/>
          <a:ext cx="0" cy="0"/>
          <a:chOff x="0" y="0"/>
          <a:chExt cx="0" cy="0"/>
        </a:xfrm>
      </p:grpSpPr>
      <p:sp>
        <p:nvSpPr>
          <p:cNvPr id="1702" name="Google Shape;1702;g196be58ac5a_0_521"/>
          <p:cNvSpPr txBox="1"/>
          <p:nvPr>
            <p:ph idx="1" type="body"/>
          </p:nvPr>
        </p:nvSpPr>
        <p:spPr>
          <a:xfrm>
            <a:off x="1540669" y="2028825"/>
            <a:ext cx="5829300" cy="1132200"/>
          </a:xfrm>
          <a:prstGeom prst="rect">
            <a:avLst/>
          </a:prstGeom>
          <a:noFill/>
          <a:ln>
            <a:noFill/>
          </a:ln>
        </p:spPr>
        <p:txBody>
          <a:bodyPr anchorCtr="0" anchor="t" bIns="91425" lIns="45700" spcFirstLastPara="1" rIns="45700" wrap="square" tIns="91425">
            <a:noAutofit/>
          </a:bodyPr>
          <a:lstStyle/>
          <a:p>
            <a:pPr indent="0" lvl="0" marL="0" rtl="0" algn="ctr">
              <a:lnSpc>
                <a:spcPct val="115000"/>
              </a:lnSpc>
              <a:spcBef>
                <a:spcPts val="0"/>
              </a:spcBef>
              <a:spcAft>
                <a:spcPts val="0"/>
              </a:spcAft>
              <a:buSzPts val="3600"/>
              <a:buNone/>
            </a:pPr>
            <a:r>
              <a:rPr lang="en" sz="4400">
                <a:solidFill>
                  <a:schemeClr val="lt1"/>
                </a:solidFill>
              </a:rPr>
              <a:t>Colligative Properties</a:t>
            </a:r>
            <a:endParaRPr/>
          </a:p>
        </p:txBody>
      </p:sp>
    </p:spTree>
  </p:cSld>
  <p:clrMapOvr>
    <a:masterClrMapping/>
  </p:clrMapOvr>
  <p:transition spd="slow">
    <p:fade/>
  </p:transition>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6" name="Shape 1706"/>
        <p:cNvGrpSpPr/>
        <p:nvPr/>
      </p:nvGrpSpPr>
      <p:grpSpPr>
        <a:xfrm>
          <a:off x="0" y="0"/>
          <a:ext cx="0" cy="0"/>
          <a:chOff x="0" y="0"/>
          <a:chExt cx="0" cy="0"/>
        </a:xfrm>
      </p:grpSpPr>
      <p:sp>
        <p:nvSpPr>
          <p:cNvPr id="1707" name="Google Shape;1707;g196be58ac5a_0_525"/>
          <p:cNvSpPr txBox="1"/>
          <p:nvPr>
            <p:ph type="title"/>
          </p:nvPr>
        </p:nvSpPr>
        <p:spPr>
          <a:xfrm>
            <a:off x="1075356" y="160433"/>
            <a:ext cx="8153400" cy="743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200"/>
              <a:buNone/>
            </a:pPr>
            <a:r>
              <a:rPr b="0" lang="en" sz="4400"/>
              <a:t>Lesson Objectives</a:t>
            </a:r>
            <a:endParaRPr/>
          </a:p>
        </p:txBody>
      </p:sp>
      <p:sp>
        <p:nvSpPr>
          <p:cNvPr id="1708" name="Google Shape;1708;g196be58ac5a_0_525"/>
          <p:cNvSpPr txBox="1"/>
          <p:nvPr>
            <p:ph idx="1" type="body"/>
          </p:nvPr>
        </p:nvSpPr>
        <p:spPr>
          <a:xfrm>
            <a:off x="314474" y="1491697"/>
            <a:ext cx="8153400" cy="337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3600"/>
              <a:buNone/>
            </a:pPr>
            <a:r>
              <a:rPr lang="en" sz="2400"/>
              <a:t>By the end of this video you should be able to…</a:t>
            </a:r>
            <a:endParaRPr/>
          </a:p>
          <a:p>
            <a:pPr indent="-317500" lvl="1" marL="914400" rtl="0" algn="l">
              <a:lnSpc>
                <a:spcPct val="115000"/>
              </a:lnSpc>
              <a:spcBef>
                <a:spcPts val="1600"/>
              </a:spcBef>
              <a:spcAft>
                <a:spcPts val="0"/>
              </a:spcAft>
              <a:buSzPts val="1400"/>
              <a:buChar char="○"/>
            </a:pPr>
            <a:r>
              <a:rPr lang="en" sz="2400"/>
              <a:t>Define and explain colligative properties including</a:t>
            </a:r>
            <a:endParaRPr/>
          </a:p>
          <a:p>
            <a:pPr indent="-317500" lvl="2" marL="1371600" rtl="0" algn="l">
              <a:lnSpc>
                <a:spcPct val="115000"/>
              </a:lnSpc>
              <a:spcBef>
                <a:spcPts val="1600"/>
              </a:spcBef>
              <a:spcAft>
                <a:spcPts val="0"/>
              </a:spcAft>
              <a:buSzPts val="1400"/>
              <a:buChar char="■"/>
            </a:pPr>
            <a:r>
              <a:rPr lang="en" sz="2400"/>
              <a:t>Freezing point depression</a:t>
            </a:r>
            <a:endParaRPr/>
          </a:p>
          <a:p>
            <a:pPr indent="-317500" lvl="2" marL="1371600" rtl="0" algn="l">
              <a:lnSpc>
                <a:spcPct val="115000"/>
              </a:lnSpc>
              <a:spcBef>
                <a:spcPts val="1600"/>
              </a:spcBef>
              <a:spcAft>
                <a:spcPts val="0"/>
              </a:spcAft>
              <a:buSzPts val="1400"/>
              <a:buChar char="■"/>
            </a:pPr>
            <a:r>
              <a:rPr lang="en" sz="2400"/>
              <a:t>Boiling point elevation</a:t>
            </a:r>
            <a:endParaRPr/>
          </a:p>
          <a:p>
            <a:pPr indent="-317500" lvl="2" marL="1371600" rtl="0" algn="l">
              <a:lnSpc>
                <a:spcPct val="115000"/>
              </a:lnSpc>
              <a:spcBef>
                <a:spcPts val="1600"/>
              </a:spcBef>
              <a:spcAft>
                <a:spcPts val="0"/>
              </a:spcAft>
              <a:buSzPts val="1400"/>
              <a:buChar char="■"/>
            </a:pPr>
            <a:r>
              <a:rPr lang="en" sz="2400"/>
              <a:t>Osmotic pressure</a:t>
            </a:r>
            <a:endParaRPr/>
          </a:p>
        </p:txBody>
      </p:sp>
    </p:spTree>
  </p:cSld>
  <p:clrMapOvr>
    <a:masterClrMapping/>
  </p:clrMapOvr>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3" name="Shape 1713"/>
        <p:cNvGrpSpPr/>
        <p:nvPr/>
      </p:nvGrpSpPr>
      <p:grpSpPr>
        <a:xfrm>
          <a:off x="0" y="0"/>
          <a:ext cx="0" cy="0"/>
          <a:chOff x="0" y="0"/>
          <a:chExt cx="0" cy="0"/>
        </a:xfrm>
      </p:grpSpPr>
      <p:sp>
        <p:nvSpPr>
          <p:cNvPr id="1714" name="Google Shape;1714;g196be58ac5a_0_530"/>
          <p:cNvSpPr txBox="1"/>
          <p:nvPr>
            <p:ph type="title"/>
          </p:nvPr>
        </p:nvSpPr>
        <p:spPr>
          <a:xfrm>
            <a:off x="1083101" y="270842"/>
            <a:ext cx="8153400" cy="743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200"/>
              <a:buNone/>
            </a:pPr>
            <a:r>
              <a:rPr b="0" lang="en" sz="4400"/>
              <a:t>Colligative Properties</a:t>
            </a:r>
            <a:endParaRPr/>
          </a:p>
        </p:txBody>
      </p:sp>
      <p:sp>
        <p:nvSpPr>
          <p:cNvPr id="1715" name="Google Shape;1715;g196be58ac5a_0_530"/>
          <p:cNvSpPr txBox="1"/>
          <p:nvPr>
            <p:ph idx="1" type="body"/>
          </p:nvPr>
        </p:nvSpPr>
        <p:spPr>
          <a:xfrm>
            <a:off x="398393" y="1560443"/>
            <a:ext cx="8056500" cy="3257700"/>
          </a:xfrm>
          <a:prstGeom prst="rect">
            <a:avLst/>
          </a:prstGeom>
          <a:noFill/>
          <a:ln>
            <a:noFill/>
          </a:ln>
        </p:spPr>
        <p:txBody>
          <a:bodyPr anchorCtr="0" anchor="t" bIns="91425" lIns="91425" spcFirstLastPara="1" rIns="91425" wrap="square" tIns="91425">
            <a:noAutofit/>
          </a:bodyPr>
          <a:lstStyle/>
          <a:p>
            <a:pPr indent="-457200" lvl="0" marL="457200" rtl="0" algn="l">
              <a:lnSpc>
                <a:spcPct val="115000"/>
              </a:lnSpc>
              <a:spcBef>
                <a:spcPts val="0"/>
              </a:spcBef>
              <a:spcAft>
                <a:spcPts val="0"/>
              </a:spcAft>
              <a:buSzPts val="3600"/>
              <a:buChar char="●"/>
            </a:pPr>
            <a:r>
              <a:rPr lang="en" sz="2400"/>
              <a:t>Changes in </a:t>
            </a:r>
            <a:r>
              <a:rPr lang="en" sz="2400" u="sng"/>
              <a:t>colligative properties </a:t>
            </a:r>
            <a:r>
              <a:rPr lang="en" sz="2400"/>
              <a:t>depend only on the </a:t>
            </a:r>
            <a:r>
              <a:rPr i="1" lang="en" sz="2400"/>
              <a:t>number</a:t>
            </a:r>
            <a:r>
              <a:rPr lang="en" sz="2400"/>
              <a:t> of solute particles present, not on the </a:t>
            </a:r>
            <a:r>
              <a:rPr i="1" lang="en" sz="2400"/>
              <a:t>identity</a:t>
            </a:r>
            <a:r>
              <a:rPr lang="en" sz="2400"/>
              <a:t> of the solute particles.</a:t>
            </a:r>
            <a:endParaRPr/>
          </a:p>
        </p:txBody>
      </p:sp>
    </p:spTree>
  </p:cSld>
  <p:clrMapOvr>
    <a:masterClrMapping/>
  </p:clrMapOvr>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0" name="Shape 1720"/>
        <p:cNvGrpSpPr/>
        <p:nvPr/>
      </p:nvGrpSpPr>
      <p:grpSpPr>
        <a:xfrm>
          <a:off x="0" y="0"/>
          <a:ext cx="0" cy="0"/>
          <a:chOff x="0" y="0"/>
          <a:chExt cx="0" cy="0"/>
        </a:xfrm>
      </p:grpSpPr>
      <p:sp>
        <p:nvSpPr>
          <p:cNvPr id="1721" name="Google Shape;1721;g196be58ac5a_0_536"/>
          <p:cNvSpPr txBox="1"/>
          <p:nvPr>
            <p:ph type="title"/>
          </p:nvPr>
        </p:nvSpPr>
        <p:spPr>
          <a:xfrm>
            <a:off x="964924" y="285749"/>
            <a:ext cx="64008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200"/>
              <a:buNone/>
            </a:pPr>
            <a:r>
              <a:rPr b="0" lang="en" sz="3600"/>
              <a:t>Colligative Properties of Electrolytes</a:t>
            </a:r>
            <a:endParaRPr/>
          </a:p>
        </p:txBody>
      </p:sp>
      <p:sp>
        <p:nvSpPr>
          <p:cNvPr id="1722" name="Google Shape;1722;g196be58ac5a_0_536"/>
          <p:cNvSpPr txBox="1"/>
          <p:nvPr>
            <p:ph idx="1" type="body"/>
          </p:nvPr>
        </p:nvSpPr>
        <p:spPr>
          <a:xfrm>
            <a:off x="-68746" y="1495839"/>
            <a:ext cx="8934600" cy="1714500"/>
          </a:xfrm>
          <a:prstGeom prst="rect">
            <a:avLst/>
          </a:prstGeom>
          <a:noFill/>
          <a:ln>
            <a:noFill/>
          </a:ln>
        </p:spPr>
        <p:txBody>
          <a:bodyPr anchorCtr="0" anchor="t" bIns="91425" lIns="91425" spcFirstLastPara="1" rIns="91425" wrap="square" tIns="91425">
            <a:noAutofit/>
          </a:bodyPr>
          <a:lstStyle/>
          <a:p>
            <a:pPr indent="-457200" lvl="0" marL="457200" rtl="0" algn="l">
              <a:lnSpc>
                <a:spcPct val="115000"/>
              </a:lnSpc>
              <a:spcBef>
                <a:spcPts val="0"/>
              </a:spcBef>
              <a:spcAft>
                <a:spcPts val="0"/>
              </a:spcAft>
              <a:buSzPts val="3600"/>
              <a:buFont typeface="Shadows Into Light"/>
              <a:buNone/>
            </a:pPr>
            <a:r>
              <a:rPr lang="en" sz="2400"/>
              <a:t>	Since these properties depend on the number of particles dissolved, solutions of electrolytes (which break down into ions in solution) should show greater changes than those of nonelectrolytes. But it also depends on the Molarity.</a:t>
            </a:r>
            <a:endParaRPr/>
          </a:p>
          <a:p>
            <a:pPr indent="-457200" lvl="0" marL="457200" rtl="0" algn="l">
              <a:lnSpc>
                <a:spcPct val="115000"/>
              </a:lnSpc>
              <a:spcBef>
                <a:spcPts val="0"/>
              </a:spcBef>
              <a:spcAft>
                <a:spcPts val="0"/>
              </a:spcAft>
              <a:buSzPts val="3600"/>
              <a:buFont typeface="Shadows Into Light"/>
              <a:buNone/>
            </a:pPr>
            <a:r>
              <a:t/>
            </a:r>
            <a:endParaRPr sz="1500"/>
          </a:p>
        </p:txBody>
      </p:sp>
      <p:pic>
        <p:nvPicPr>
          <p:cNvPr descr="04_03" id="1723" name="Google Shape;1723;g196be58ac5a_0_536"/>
          <p:cNvPicPr preferRelativeResize="0"/>
          <p:nvPr>
            <p:ph idx="2" type="body"/>
          </p:nvPr>
        </p:nvPicPr>
        <p:blipFill rotWithShape="1">
          <a:blip r:embed="rId3">
            <a:alphaModFix/>
          </a:blip>
          <a:srcRect b="15383" l="0" r="0" t="0"/>
          <a:stretch/>
        </p:blipFill>
        <p:spPr>
          <a:xfrm>
            <a:off x="2943639" y="2913823"/>
            <a:ext cx="4339800" cy="1718100"/>
          </a:xfrm>
          <a:prstGeom prst="rect">
            <a:avLst/>
          </a:prstGeom>
          <a:noFill/>
          <a:ln>
            <a:noFill/>
          </a:ln>
        </p:spPr>
      </p:pic>
    </p:spTree>
  </p:cSld>
  <p:clrMapOvr>
    <a:masterClrMapping/>
  </p:clrMapOvr>
  <p:transition spd="slow">
    <p:fade/>
  </p:transition>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7" name="Shape 1727"/>
        <p:cNvGrpSpPr/>
        <p:nvPr/>
      </p:nvGrpSpPr>
      <p:grpSpPr>
        <a:xfrm>
          <a:off x="0" y="0"/>
          <a:ext cx="0" cy="0"/>
          <a:chOff x="0" y="0"/>
          <a:chExt cx="0" cy="0"/>
        </a:xfrm>
      </p:grpSpPr>
      <p:sp>
        <p:nvSpPr>
          <p:cNvPr id="1728" name="Google Shape;1728;g196be58ac5a_0_543"/>
          <p:cNvSpPr txBox="1"/>
          <p:nvPr>
            <p:ph type="title"/>
          </p:nvPr>
        </p:nvSpPr>
        <p:spPr>
          <a:xfrm>
            <a:off x="987850" y="292850"/>
            <a:ext cx="67959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b="0" lang="en" sz="4400"/>
              <a:t>Boiling Point Elevation</a:t>
            </a:r>
            <a:endParaRPr b="0" sz="4400"/>
          </a:p>
        </p:txBody>
      </p:sp>
      <p:sp>
        <p:nvSpPr>
          <p:cNvPr id="1729" name="Google Shape;1729;g196be58ac5a_0_543"/>
          <p:cNvSpPr txBox="1"/>
          <p:nvPr>
            <p:ph idx="1" type="body"/>
          </p:nvPr>
        </p:nvSpPr>
        <p:spPr>
          <a:xfrm>
            <a:off x="311700" y="1495975"/>
            <a:ext cx="8520600" cy="3284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400"/>
              <a:buNone/>
            </a:pPr>
            <a:r>
              <a:rPr lang="en"/>
              <a:t>Boiling Point INCREASES when solute is added</a:t>
            </a:r>
            <a:br>
              <a:rPr lang="en"/>
            </a:br>
            <a:r>
              <a:rPr lang="en"/>
              <a:t>Ex: Adding salt to water allows you to boil pasta at 102-103</a:t>
            </a:r>
            <a:r>
              <a:rPr baseline="30000" lang="en"/>
              <a:t>º</a:t>
            </a:r>
            <a:r>
              <a:rPr lang="en"/>
              <a:t>C</a:t>
            </a:r>
            <a:br>
              <a:rPr lang="en"/>
            </a:br>
            <a:endParaRPr/>
          </a:p>
        </p:txBody>
      </p:sp>
      <p:pic>
        <p:nvPicPr>
          <p:cNvPr id="1730" name="Google Shape;1730;g196be58ac5a_0_543"/>
          <p:cNvPicPr preferRelativeResize="0"/>
          <p:nvPr/>
        </p:nvPicPr>
        <p:blipFill rotWithShape="1">
          <a:blip r:embed="rId3">
            <a:alphaModFix/>
          </a:blip>
          <a:srcRect b="0" l="0" r="0" t="0"/>
          <a:stretch/>
        </p:blipFill>
        <p:spPr>
          <a:xfrm>
            <a:off x="1906496" y="2624725"/>
            <a:ext cx="1681767" cy="2155650"/>
          </a:xfrm>
          <a:prstGeom prst="rect">
            <a:avLst/>
          </a:prstGeom>
          <a:noFill/>
          <a:ln>
            <a:noFill/>
          </a:ln>
        </p:spPr>
      </p:pic>
      <p:pic>
        <p:nvPicPr>
          <p:cNvPr descr="PAO0CAF6OAFGCAWNO8T6CA3Y3QASCAR2JN6ICAZBRKMYCA6VQSIYCA7XR67SCAZB9BFLCAZGCNE0CAG40N3CCAQN0VU9CATLR6D7CAL2EX2PCAFW5JVECARTL2R5CAXIR3O4CAZIQHN1CAZNP349CAK8NFEC.jpg" id="1731" name="Google Shape;1731;g196be58ac5a_0_543"/>
          <p:cNvPicPr preferRelativeResize="0"/>
          <p:nvPr/>
        </p:nvPicPr>
        <p:blipFill rotWithShape="1">
          <a:blip r:embed="rId4">
            <a:alphaModFix/>
          </a:blip>
          <a:srcRect b="0" l="0" r="0" t="0"/>
          <a:stretch/>
        </p:blipFill>
        <p:spPr>
          <a:xfrm>
            <a:off x="3998651" y="2730352"/>
            <a:ext cx="2368816" cy="1776612"/>
          </a:xfrm>
          <a:prstGeom prst="rect">
            <a:avLst/>
          </a:prstGeom>
          <a:noFill/>
          <a:ln>
            <a:noFill/>
          </a:ln>
        </p:spPr>
      </p:pic>
    </p:spTree>
  </p:cSld>
  <p:clrMapOvr>
    <a:masterClrMapping/>
  </p:clrMapOvr>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5" name="Shape 1735"/>
        <p:cNvGrpSpPr/>
        <p:nvPr/>
      </p:nvGrpSpPr>
      <p:grpSpPr>
        <a:xfrm>
          <a:off x="0" y="0"/>
          <a:ext cx="0" cy="0"/>
          <a:chOff x="0" y="0"/>
          <a:chExt cx="0" cy="0"/>
        </a:xfrm>
      </p:grpSpPr>
      <p:sp>
        <p:nvSpPr>
          <p:cNvPr id="1736" name="Google Shape;1736;g196be58ac5a_0_550"/>
          <p:cNvSpPr txBox="1"/>
          <p:nvPr>
            <p:ph type="title"/>
          </p:nvPr>
        </p:nvSpPr>
        <p:spPr>
          <a:xfrm>
            <a:off x="987850" y="292850"/>
            <a:ext cx="67959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b="0" lang="en" sz="4400"/>
              <a:t>Freezing Point Depression</a:t>
            </a:r>
            <a:endParaRPr b="0" sz="4400"/>
          </a:p>
        </p:txBody>
      </p:sp>
      <p:sp>
        <p:nvSpPr>
          <p:cNvPr id="1737" name="Google Shape;1737;g196be58ac5a_0_550"/>
          <p:cNvSpPr txBox="1"/>
          <p:nvPr>
            <p:ph idx="1" type="body"/>
          </p:nvPr>
        </p:nvSpPr>
        <p:spPr>
          <a:xfrm>
            <a:off x="311700" y="1495975"/>
            <a:ext cx="8520600" cy="32844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Char char="●"/>
            </a:pPr>
            <a:r>
              <a:rPr lang="en"/>
              <a:t>Freezing Point DECREASES when solute is added </a:t>
            </a:r>
            <a:endParaRPr/>
          </a:p>
          <a:p>
            <a:pPr indent="-317500" lvl="1" marL="914400" rtl="0" algn="l">
              <a:lnSpc>
                <a:spcPct val="115000"/>
              </a:lnSpc>
              <a:spcBef>
                <a:spcPts val="0"/>
              </a:spcBef>
              <a:spcAft>
                <a:spcPts val="0"/>
              </a:spcAft>
              <a:buSzPts val="1400"/>
              <a:buChar char="○"/>
            </a:pPr>
            <a:r>
              <a:rPr lang="en"/>
              <a:t>Ex: Putting salt on roads causes ice to melt because it drops the freezing point below 0</a:t>
            </a:r>
            <a:r>
              <a:rPr baseline="30000" lang="en"/>
              <a:t>º</a:t>
            </a:r>
            <a:r>
              <a:rPr lang="en"/>
              <a:t>C.</a:t>
            </a:r>
            <a:br>
              <a:rPr lang="en"/>
            </a:br>
            <a:endParaRPr/>
          </a:p>
        </p:txBody>
      </p:sp>
      <p:pic>
        <p:nvPicPr>
          <p:cNvPr descr="ice-cream-sundae.jpg" id="1738" name="Google Shape;1738;g196be58ac5a_0_550"/>
          <p:cNvPicPr preferRelativeResize="0"/>
          <p:nvPr/>
        </p:nvPicPr>
        <p:blipFill rotWithShape="1">
          <a:blip r:embed="rId3">
            <a:alphaModFix/>
          </a:blip>
          <a:srcRect b="0" l="0" r="0" t="0"/>
          <a:stretch/>
        </p:blipFill>
        <p:spPr>
          <a:xfrm>
            <a:off x="7564038" y="2799762"/>
            <a:ext cx="1181100" cy="2162175"/>
          </a:xfrm>
          <a:prstGeom prst="rect">
            <a:avLst/>
          </a:prstGeom>
          <a:noFill/>
          <a:ln>
            <a:noFill/>
          </a:ln>
        </p:spPr>
      </p:pic>
      <p:pic>
        <p:nvPicPr>
          <p:cNvPr descr="Lakes are damaged by road salt | Outdoors | isanti-chisagocountystar.com" id="1739" name="Google Shape;1739;g196be58ac5a_0_550"/>
          <p:cNvPicPr preferRelativeResize="0"/>
          <p:nvPr/>
        </p:nvPicPr>
        <p:blipFill rotWithShape="1">
          <a:blip r:embed="rId4">
            <a:alphaModFix/>
          </a:blip>
          <a:srcRect b="0" l="0" r="0" t="0"/>
          <a:stretch/>
        </p:blipFill>
        <p:spPr>
          <a:xfrm>
            <a:off x="431494" y="3166310"/>
            <a:ext cx="2554077" cy="1704846"/>
          </a:xfrm>
          <a:prstGeom prst="rect">
            <a:avLst/>
          </a:prstGeom>
          <a:noFill/>
          <a:ln>
            <a:noFill/>
          </a:ln>
        </p:spPr>
      </p:pic>
    </p:spTree>
  </p:cSld>
  <p:clrMapOvr>
    <a:masterClrMapping/>
  </p:clrMapOvr>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3" name="Shape 1743"/>
        <p:cNvGrpSpPr/>
        <p:nvPr/>
      </p:nvGrpSpPr>
      <p:grpSpPr>
        <a:xfrm>
          <a:off x="0" y="0"/>
          <a:ext cx="0" cy="0"/>
          <a:chOff x="0" y="0"/>
          <a:chExt cx="0" cy="0"/>
        </a:xfrm>
      </p:grpSpPr>
      <p:sp>
        <p:nvSpPr>
          <p:cNvPr id="1744" name="Google Shape;1744;g196be58ac5a_0_557"/>
          <p:cNvSpPr txBox="1"/>
          <p:nvPr>
            <p:ph type="title"/>
          </p:nvPr>
        </p:nvSpPr>
        <p:spPr>
          <a:xfrm>
            <a:off x="987850" y="292850"/>
            <a:ext cx="67959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b="0" lang="en" sz="4400"/>
              <a:t>Freezing Point Depression</a:t>
            </a:r>
            <a:endParaRPr b="0" sz="4400"/>
          </a:p>
        </p:txBody>
      </p:sp>
      <p:pic>
        <p:nvPicPr>
          <p:cNvPr id="1745" name="Google Shape;1745;g196be58ac5a_0_557"/>
          <p:cNvPicPr preferRelativeResize="0"/>
          <p:nvPr/>
        </p:nvPicPr>
        <p:blipFill rotWithShape="1">
          <a:blip r:embed="rId3">
            <a:alphaModFix/>
          </a:blip>
          <a:srcRect b="0" l="0" r="0" t="0"/>
          <a:stretch/>
        </p:blipFill>
        <p:spPr>
          <a:xfrm>
            <a:off x="1130563" y="1693948"/>
            <a:ext cx="6878700" cy="2756866"/>
          </a:xfrm>
          <a:prstGeom prst="rect">
            <a:avLst/>
          </a:prstGeom>
          <a:noFill/>
          <a:ln>
            <a:noFill/>
          </a:ln>
        </p:spPr>
      </p:pic>
    </p:spTree>
  </p:cSld>
  <p:clrMapOvr>
    <a:masterClrMapping/>
  </p:clrMapOvr>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9" name="Shape 1749"/>
        <p:cNvGrpSpPr/>
        <p:nvPr/>
      </p:nvGrpSpPr>
      <p:grpSpPr>
        <a:xfrm>
          <a:off x="0" y="0"/>
          <a:ext cx="0" cy="0"/>
          <a:chOff x="0" y="0"/>
          <a:chExt cx="0" cy="0"/>
        </a:xfrm>
      </p:grpSpPr>
      <p:sp>
        <p:nvSpPr>
          <p:cNvPr id="1750" name="Google Shape;1750;g196be58ac5a_0_562"/>
          <p:cNvSpPr txBox="1"/>
          <p:nvPr>
            <p:ph type="title"/>
          </p:nvPr>
        </p:nvSpPr>
        <p:spPr>
          <a:xfrm>
            <a:off x="987850" y="292850"/>
            <a:ext cx="67959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b="0" lang="en" sz="4400"/>
              <a:t>Applications</a:t>
            </a:r>
            <a:endParaRPr b="0" sz="4400"/>
          </a:p>
        </p:txBody>
      </p:sp>
      <p:sp>
        <p:nvSpPr>
          <p:cNvPr id="1751" name="Google Shape;1751;g196be58ac5a_0_562"/>
          <p:cNvSpPr txBox="1"/>
          <p:nvPr>
            <p:ph idx="1" type="body"/>
          </p:nvPr>
        </p:nvSpPr>
        <p:spPr>
          <a:xfrm>
            <a:off x="311700" y="1495975"/>
            <a:ext cx="8520600" cy="3284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400"/>
              <a:buNone/>
            </a:pPr>
            <a:r>
              <a:rPr lang="en"/>
              <a:t>Salting Icy roads</a:t>
            </a:r>
            <a:br>
              <a:rPr lang="en"/>
            </a:br>
            <a:r>
              <a:rPr lang="en"/>
              <a:t>Making ice cream</a:t>
            </a:r>
            <a:br>
              <a:rPr lang="en"/>
            </a:br>
            <a:r>
              <a:rPr lang="en"/>
              <a:t>Antifreeze in vehicles</a:t>
            </a:r>
            <a:br>
              <a:rPr lang="en"/>
            </a:br>
            <a:endParaRPr/>
          </a:p>
        </p:txBody>
      </p:sp>
      <p:pic>
        <p:nvPicPr>
          <p:cNvPr id="1752" name="Google Shape;1752;g196be58ac5a_0_562"/>
          <p:cNvPicPr preferRelativeResize="0"/>
          <p:nvPr/>
        </p:nvPicPr>
        <p:blipFill rotWithShape="1">
          <a:blip r:embed="rId3">
            <a:alphaModFix/>
          </a:blip>
          <a:srcRect b="0" l="0" r="0" t="0"/>
          <a:stretch/>
        </p:blipFill>
        <p:spPr>
          <a:xfrm>
            <a:off x="4452650" y="1883625"/>
            <a:ext cx="4087500" cy="2419425"/>
          </a:xfrm>
          <a:prstGeom prst="rect">
            <a:avLst/>
          </a:prstGeom>
          <a:noFill/>
          <a:ln>
            <a:noFill/>
          </a:ln>
        </p:spPr>
      </p:pic>
    </p:spTree>
  </p:cSld>
  <p:clrMapOvr>
    <a:masterClrMapping/>
  </p:clrMapOvr>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6" name="Shape 1756"/>
        <p:cNvGrpSpPr/>
        <p:nvPr/>
      </p:nvGrpSpPr>
      <p:grpSpPr>
        <a:xfrm>
          <a:off x="0" y="0"/>
          <a:ext cx="0" cy="0"/>
          <a:chOff x="0" y="0"/>
          <a:chExt cx="0" cy="0"/>
        </a:xfrm>
      </p:grpSpPr>
      <p:sp>
        <p:nvSpPr>
          <p:cNvPr id="1757" name="Google Shape;1757;g196be58ac5a_0_568"/>
          <p:cNvSpPr txBox="1"/>
          <p:nvPr>
            <p:ph type="title"/>
          </p:nvPr>
        </p:nvSpPr>
        <p:spPr>
          <a:xfrm>
            <a:off x="987850" y="77950"/>
            <a:ext cx="67959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The more particles the greater the effect on BP &amp; FP</a:t>
            </a:r>
            <a:endParaRPr/>
          </a:p>
        </p:txBody>
      </p:sp>
      <p:pic>
        <p:nvPicPr>
          <p:cNvPr id="1758" name="Google Shape;1758;g196be58ac5a_0_568"/>
          <p:cNvPicPr preferRelativeResize="0"/>
          <p:nvPr/>
        </p:nvPicPr>
        <p:blipFill rotWithShape="1">
          <a:blip r:embed="rId3">
            <a:alphaModFix/>
          </a:blip>
          <a:srcRect b="0" l="0" r="0" t="0"/>
          <a:stretch/>
        </p:blipFill>
        <p:spPr>
          <a:xfrm>
            <a:off x="1998550" y="1564225"/>
            <a:ext cx="4578425" cy="2493200"/>
          </a:xfrm>
          <a:prstGeom prst="rect">
            <a:avLst/>
          </a:prstGeom>
          <a:noFill/>
          <a:ln>
            <a:noFill/>
          </a:ln>
        </p:spPr>
      </p:pic>
      <p:sp>
        <p:nvSpPr>
          <p:cNvPr id="1759" name="Google Shape;1759;g196be58ac5a_0_568"/>
          <p:cNvSpPr txBox="1"/>
          <p:nvPr/>
        </p:nvSpPr>
        <p:spPr>
          <a:xfrm>
            <a:off x="2490250" y="4342525"/>
            <a:ext cx="3791100" cy="39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FFFFFF"/>
                </a:solidFill>
                <a:latin typeface="Shadows Into Light"/>
                <a:ea typeface="Shadows Into Light"/>
                <a:cs typeface="Shadows Into Light"/>
                <a:sym typeface="Shadows Into Light"/>
              </a:rPr>
              <a:t>Increasing effect on BP &amp; FP</a:t>
            </a:r>
            <a:endParaRPr b="0" i="0" sz="2400" u="none" cap="none" strike="noStrike">
              <a:solidFill>
                <a:srgbClr val="FFFFFF"/>
              </a:solidFill>
              <a:latin typeface="Shadows Into Light"/>
              <a:ea typeface="Shadows Into Light"/>
              <a:cs typeface="Shadows Into Light"/>
              <a:sym typeface="Shadows Into Light"/>
            </a:endParaRPr>
          </a:p>
        </p:txBody>
      </p:sp>
      <p:cxnSp>
        <p:nvCxnSpPr>
          <p:cNvPr id="1760" name="Google Shape;1760;g196be58ac5a_0_568"/>
          <p:cNvCxnSpPr/>
          <p:nvPr/>
        </p:nvCxnSpPr>
        <p:spPr>
          <a:xfrm>
            <a:off x="2478150" y="4194425"/>
            <a:ext cx="3642900" cy="9900"/>
          </a:xfrm>
          <a:prstGeom prst="straightConnector1">
            <a:avLst/>
          </a:prstGeom>
          <a:noFill/>
          <a:ln cap="flat" cmpd="sng" w="38100">
            <a:solidFill>
              <a:srgbClr val="FF0000"/>
            </a:solidFill>
            <a:prstDash val="solid"/>
            <a:round/>
            <a:headEnd len="sm" w="sm" type="none"/>
            <a:tailEnd len="med" w="med" type="triangle"/>
          </a:ln>
        </p:spPr>
      </p:cxnSp>
    </p:spTree>
  </p:cSld>
  <p:clrMapOvr>
    <a:masterClrMapping/>
  </p:clrMapOvr>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4" name="Shape 1764"/>
        <p:cNvGrpSpPr/>
        <p:nvPr/>
      </p:nvGrpSpPr>
      <p:grpSpPr>
        <a:xfrm>
          <a:off x="0" y="0"/>
          <a:ext cx="0" cy="0"/>
          <a:chOff x="0" y="0"/>
          <a:chExt cx="0" cy="0"/>
        </a:xfrm>
      </p:grpSpPr>
      <p:sp>
        <p:nvSpPr>
          <p:cNvPr id="1765" name="Google Shape;1765;g196be58ac5a_0_575"/>
          <p:cNvSpPr txBox="1"/>
          <p:nvPr>
            <p:ph type="title"/>
          </p:nvPr>
        </p:nvSpPr>
        <p:spPr>
          <a:xfrm>
            <a:off x="987850" y="292850"/>
            <a:ext cx="67959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b="0" lang="en" sz="4400"/>
              <a:t>Example: </a:t>
            </a:r>
            <a:endParaRPr b="0" sz="4400"/>
          </a:p>
        </p:txBody>
      </p:sp>
      <p:sp>
        <p:nvSpPr>
          <p:cNvPr id="1766" name="Google Shape;1766;g196be58ac5a_0_575"/>
          <p:cNvSpPr txBox="1"/>
          <p:nvPr>
            <p:ph idx="1" type="body"/>
          </p:nvPr>
        </p:nvSpPr>
        <p:spPr>
          <a:xfrm>
            <a:off x="311700" y="1495975"/>
            <a:ext cx="8632800" cy="3284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
              <a:t>What occurs when NaCl(s) is added to water</a:t>
            </a:r>
            <a:endParaRPr/>
          </a:p>
          <a:p>
            <a:pPr indent="-342900" lvl="0" marL="457200" rtl="0" algn="l">
              <a:lnSpc>
                <a:spcPct val="115000"/>
              </a:lnSpc>
              <a:spcBef>
                <a:spcPts val="1600"/>
              </a:spcBef>
              <a:spcAft>
                <a:spcPts val="0"/>
              </a:spcAft>
              <a:buSzPts val="1800"/>
              <a:buAutoNum type="arabicPeriod"/>
            </a:pPr>
            <a:r>
              <a:rPr lang="en" sz="1800"/>
              <a:t>The boiling point of the solution increases, and the freezing point of the solution decreases.</a:t>
            </a:r>
            <a:endParaRPr sz="1800"/>
          </a:p>
          <a:p>
            <a:pPr indent="-342900" lvl="0" marL="457200" rtl="0" algn="l">
              <a:lnSpc>
                <a:spcPct val="115000"/>
              </a:lnSpc>
              <a:spcBef>
                <a:spcPts val="0"/>
              </a:spcBef>
              <a:spcAft>
                <a:spcPts val="0"/>
              </a:spcAft>
              <a:buSzPts val="1800"/>
              <a:buAutoNum type="arabicPeriod"/>
            </a:pPr>
            <a:r>
              <a:rPr lang="en" sz="1800"/>
              <a:t>The boiling point of the solution increases, and the freezing point of the solution increases.</a:t>
            </a:r>
            <a:endParaRPr sz="1800"/>
          </a:p>
          <a:p>
            <a:pPr indent="-342900" lvl="0" marL="457200" rtl="0" algn="l">
              <a:lnSpc>
                <a:spcPct val="115000"/>
              </a:lnSpc>
              <a:spcBef>
                <a:spcPts val="0"/>
              </a:spcBef>
              <a:spcAft>
                <a:spcPts val="0"/>
              </a:spcAft>
              <a:buSzPts val="1800"/>
              <a:buAutoNum type="arabicPeriod"/>
            </a:pPr>
            <a:r>
              <a:rPr lang="en" sz="1800"/>
              <a:t>The boiling point of the solution decreases, and the freezing point of the solution decreases.</a:t>
            </a:r>
            <a:endParaRPr sz="1800"/>
          </a:p>
          <a:p>
            <a:pPr indent="-342900" lvl="0" marL="457200" rtl="0" algn="l">
              <a:lnSpc>
                <a:spcPct val="115000"/>
              </a:lnSpc>
              <a:spcBef>
                <a:spcPts val="0"/>
              </a:spcBef>
              <a:spcAft>
                <a:spcPts val="0"/>
              </a:spcAft>
              <a:buSzPts val="1800"/>
              <a:buAutoNum type="arabicPeriod"/>
            </a:pPr>
            <a:r>
              <a:rPr lang="en" sz="1800"/>
              <a:t>The boiling point of the solution decreases, and the freezing point of the solution increases.</a:t>
            </a:r>
            <a:endParaRPr sz="18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14"/>
          <p:cNvSpPr txBox="1"/>
          <p:nvPr>
            <p:ph type="ctrTitle"/>
          </p:nvPr>
        </p:nvSpPr>
        <p:spPr>
          <a:xfrm>
            <a:off x="298775" y="1525300"/>
            <a:ext cx="8554200" cy="3266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000"/>
              <a:buNone/>
            </a:pPr>
            <a:r>
              <a:rPr lang="en"/>
              <a:t>Calculating Moles</a:t>
            </a:r>
            <a:endParaRPr/>
          </a:p>
        </p:txBody>
      </p:sp>
    </p:spTree>
  </p:cSld>
  <p:clrMapOvr>
    <a:masterClrMapping/>
  </p:clrMapOvr>
</p:sld>
</file>

<file path=ppt/slides/slide1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0" name="Shape 1770"/>
        <p:cNvGrpSpPr/>
        <p:nvPr/>
      </p:nvGrpSpPr>
      <p:grpSpPr>
        <a:xfrm>
          <a:off x="0" y="0"/>
          <a:ext cx="0" cy="0"/>
          <a:chOff x="0" y="0"/>
          <a:chExt cx="0" cy="0"/>
        </a:xfrm>
      </p:grpSpPr>
      <p:sp>
        <p:nvSpPr>
          <p:cNvPr id="1771" name="Google Shape;1771;g196be58ac5a_0_580"/>
          <p:cNvSpPr txBox="1"/>
          <p:nvPr>
            <p:ph type="title"/>
          </p:nvPr>
        </p:nvSpPr>
        <p:spPr>
          <a:xfrm>
            <a:off x="987850" y="292850"/>
            <a:ext cx="67959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b="0" lang="en" sz="4400"/>
              <a:t>Example: </a:t>
            </a:r>
            <a:endParaRPr b="0" sz="4400"/>
          </a:p>
        </p:txBody>
      </p:sp>
      <p:sp>
        <p:nvSpPr>
          <p:cNvPr id="1772" name="Google Shape;1772;g196be58ac5a_0_580"/>
          <p:cNvSpPr txBox="1"/>
          <p:nvPr>
            <p:ph idx="1" type="body"/>
          </p:nvPr>
        </p:nvSpPr>
        <p:spPr>
          <a:xfrm>
            <a:off x="311700" y="1495975"/>
            <a:ext cx="8520600" cy="3284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400"/>
              <a:buNone/>
            </a:pPr>
            <a:r>
              <a:rPr lang="en"/>
              <a:t>Compared to a 2.0 M aqueous solution of NaCl a 3.0 M aqueous solution of NaCl has a</a:t>
            </a:r>
            <a:br>
              <a:rPr lang="en"/>
            </a:br>
            <a:r>
              <a:rPr lang="en" sz="2400"/>
              <a:t>(1) lower boiling point and a higher freezing point</a:t>
            </a:r>
            <a:br>
              <a:rPr lang="en" sz="2400"/>
            </a:br>
            <a:r>
              <a:rPr lang="en" sz="2400"/>
              <a:t>(2) lower boiling point and a lower freezing point</a:t>
            </a:r>
            <a:br>
              <a:rPr lang="en" sz="2400"/>
            </a:br>
            <a:r>
              <a:rPr lang="en" sz="2400"/>
              <a:t>(3) higher boiling point and a higher freezing point</a:t>
            </a:r>
            <a:br>
              <a:rPr lang="en" sz="2400"/>
            </a:br>
            <a:r>
              <a:rPr lang="en" sz="2400"/>
              <a:t>(4) higher boiling point and a lower freezing point</a:t>
            </a:r>
            <a:endParaRPr sz="2400"/>
          </a:p>
        </p:txBody>
      </p:sp>
    </p:spTree>
  </p:cSld>
  <p:clrMapOvr>
    <a:masterClrMapping/>
  </p:clrMapOvr>
</p:sld>
</file>

<file path=ppt/slides/slide1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6" name="Shape 1776"/>
        <p:cNvGrpSpPr/>
        <p:nvPr/>
      </p:nvGrpSpPr>
      <p:grpSpPr>
        <a:xfrm>
          <a:off x="0" y="0"/>
          <a:ext cx="0" cy="0"/>
          <a:chOff x="0" y="0"/>
          <a:chExt cx="0" cy="0"/>
        </a:xfrm>
      </p:grpSpPr>
      <p:sp>
        <p:nvSpPr>
          <p:cNvPr id="1777" name="Google Shape;1777;g196be58ac5a_0_585"/>
          <p:cNvSpPr txBox="1"/>
          <p:nvPr>
            <p:ph type="title"/>
          </p:nvPr>
        </p:nvSpPr>
        <p:spPr>
          <a:xfrm>
            <a:off x="964096" y="239782"/>
            <a:ext cx="77724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200"/>
              <a:buNone/>
            </a:pPr>
            <a:r>
              <a:rPr b="0" lang="en" sz="4400"/>
              <a:t>Examples</a:t>
            </a:r>
            <a:endParaRPr/>
          </a:p>
        </p:txBody>
      </p:sp>
      <p:sp>
        <p:nvSpPr>
          <p:cNvPr id="1778" name="Google Shape;1778;g196be58ac5a_0_585"/>
          <p:cNvSpPr txBox="1"/>
          <p:nvPr>
            <p:ph idx="1" type="body"/>
          </p:nvPr>
        </p:nvSpPr>
        <p:spPr>
          <a:xfrm>
            <a:off x="514350" y="1543050"/>
            <a:ext cx="2857500" cy="3429000"/>
          </a:xfrm>
          <a:prstGeom prst="rect">
            <a:avLst/>
          </a:prstGeom>
          <a:noFill/>
          <a:ln>
            <a:noFill/>
          </a:ln>
        </p:spPr>
        <p:txBody>
          <a:bodyPr anchorCtr="0" anchor="t" bIns="91425" lIns="91425" spcFirstLastPara="1" rIns="91425" wrap="square" tIns="91425">
            <a:noAutofit/>
          </a:bodyPr>
          <a:lstStyle/>
          <a:p>
            <a:pPr indent="-385762" lvl="0" marL="385762" rtl="0" algn="l">
              <a:lnSpc>
                <a:spcPct val="115000"/>
              </a:lnSpc>
              <a:spcBef>
                <a:spcPts val="0"/>
              </a:spcBef>
              <a:spcAft>
                <a:spcPts val="0"/>
              </a:spcAft>
              <a:buSzPts val="3600"/>
              <a:buFont typeface="Noto Sans Symbols"/>
              <a:buAutoNum type="arabicPeriod"/>
            </a:pPr>
            <a:r>
              <a:rPr lang="en" sz="2100"/>
              <a:t>Which compound when dissolved in water, will have the highest boiling point?</a:t>
            </a:r>
            <a:endParaRPr/>
          </a:p>
          <a:p>
            <a:pPr indent="-385763" lvl="1" marL="660797" rtl="0" algn="l">
              <a:lnSpc>
                <a:spcPct val="115000"/>
              </a:lnSpc>
              <a:spcBef>
                <a:spcPts val="1600"/>
              </a:spcBef>
              <a:spcAft>
                <a:spcPts val="0"/>
              </a:spcAft>
              <a:buSzPts val="1400"/>
              <a:buFont typeface="Noto Sans Symbols"/>
              <a:buAutoNum type="alphaLcPeriod"/>
            </a:pPr>
            <a:r>
              <a:rPr lang="en" sz="2100"/>
              <a:t>CaCl</a:t>
            </a:r>
            <a:r>
              <a:rPr baseline="-25000" lang="en" sz="2100"/>
              <a:t>2</a:t>
            </a:r>
            <a:endParaRPr/>
          </a:p>
          <a:p>
            <a:pPr indent="-385763" lvl="1" marL="660797" rtl="0" algn="l">
              <a:lnSpc>
                <a:spcPct val="115000"/>
              </a:lnSpc>
              <a:spcBef>
                <a:spcPts val="1600"/>
              </a:spcBef>
              <a:spcAft>
                <a:spcPts val="0"/>
              </a:spcAft>
              <a:buSzPts val="1400"/>
              <a:buFont typeface="Noto Sans Symbols"/>
              <a:buAutoNum type="alphaLcPeriod"/>
            </a:pPr>
            <a:r>
              <a:rPr lang="en" sz="2100"/>
              <a:t>NaI</a:t>
            </a:r>
            <a:endParaRPr sz="2100"/>
          </a:p>
          <a:p>
            <a:pPr indent="-385763" lvl="1" marL="660797" rtl="0" algn="l">
              <a:lnSpc>
                <a:spcPct val="115000"/>
              </a:lnSpc>
              <a:spcBef>
                <a:spcPts val="1600"/>
              </a:spcBef>
              <a:spcAft>
                <a:spcPts val="0"/>
              </a:spcAft>
              <a:buSzPts val="1400"/>
              <a:buFont typeface="Noto Sans Symbols"/>
              <a:buAutoNum type="alphaLcPeriod"/>
            </a:pPr>
            <a:r>
              <a:rPr lang="en" sz="2100"/>
              <a:t>C</a:t>
            </a:r>
            <a:r>
              <a:rPr baseline="-25000" lang="en" sz="2100"/>
              <a:t>6</a:t>
            </a:r>
            <a:r>
              <a:rPr lang="en" sz="2100"/>
              <a:t>H</a:t>
            </a:r>
            <a:r>
              <a:rPr baseline="-25000" lang="en" sz="2100"/>
              <a:t>12</a:t>
            </a:r>
            <a:endParaRPr/>
          </a:p>
          <a:p>
            <a:pPr indent="-385763" lvl="1" marL="660797" rtl="0" algn="l">
              <a:lnSpc>
                <a:spcPct val="115000"/>
              </a:lnSpc>
              <a:spcBef>
                <a:spcPts val="1600"/>
              </a:spcBef>
              <a:spcAft>
                <a:spcPts val="0"/>
              </a:spcAft>
              <a:buSzPts val="1400"/>
              <a:buNone/>
            </a:pPr>
            <a:r>
              <a:t/>
            </a:r>
            <a:endParaRPr/>
          </a:p>
        </p:txBody>
      </p:sp>
      <p:sp>
        <p:nvSpPr>
          <p:cNvPr id="1779" name="Google Shape;1779;g196be58ac5a_0_585"/>
          <p:cNvSpPr txBox="1"/>
          <p:nvPr>
            <p:ph idx="2" type="body"/>
          </p:nvPr>
        </p:nvSpPr>
        <p:spPr>
          <a:xfrm>
            <a:off x="4011267" y="1470163"/>
            <a:ext cx="2971800" cy="3429000"/>
          </a:xfrm>
          <a:prstGeom prst="rect">
            <a:avLst/>
          </a:prstGeom>
          <a:noFill/>
          <a:ln>
            <a:noFill/>
          </a:ln>
        </p:spPr>
        <p:txBody>
          <a:bodyPr anchorCtr="0" anchor="t" bIns="91425" lIns="91425" spcFirstLastPara="1" rIns="91425" wrap="square" tIns="91425">
            <a:noAutofit/>
          </a:bodyPr>
          <a:lstStyle/>
          <a:p>
            <a:pPr indent="-385762" lvl="0" marL="385762" rtl="0" algn="l">
              <a:lnSpc>
                <a:spcPct val="115000"/>
              </a:lnSpc>
              <a:spcBef>
                <a:spcPts val="0"/>
              </a:spcBef>
              <a:spcAft>
                <a:spcPts val="0"/>
              </a:spcAft>
              <a:buSzPts val="3600"/>
              <a:buFont typeface="Noto Sans Symbols"/>
              <a:buAutoNum type="arabicPeriod" startAt="2"/>
            </a:pPr>
            <a:r>
              <a:rPr lang="en" sz="2100"/>
              <a:t>Which compound when dissolved in water, will have the lowest freezing point?</a:t>
            </a:r>
            <a:endParaRPr/>
          </a:p>
          <a:p>
            <a:pPr indent="-385763" lvl="1" marL="660797" rtl="0" algn="l">
              <a:lnSpc>
                <a:spcPct val="115000"/>
              </a:lnSpc>
              <a:spcBef>
                <a:spcPts val="1600"/>
              </a:spcBef>
              <a:spcAft>
                <a:spcPts val="0"/>
              </a:spcAft>
              <a:buSzPts val="1400"/>
              <a:buFont typeface="Noto Sans Symbols"/>
              <a:buAutoNum type="alphaLcPeriod"/>
            </a:pPr>
            <a:r>
              <a:rPr lang="en" sz="2100"/>
              <a:t>1M NaOH</a:t>
            </a:r>
            <a:endParaRPr/>
          </a:p>
          <a:p>
            <a:pPr indent="-385763" lvl="1" marL="660797" rtl="0" algn="l">
              <a:lnSpc>
                <a:spcPct val="115000"/>
              </a:lnSpc>
              <a:spcBef>
                <a:spcPts val="1600"/>
              </a:spcBef>
              <a:spcAft>
                <a:spcPts val="0"/>
              </a:spcAft>
              <a:buSzPts val="1400"/>
              <a:buFont typeface="Noto Sans Symbols"/>
              <a:buAutoNum type="alphaLcPeriod"/>
            </a:pPr>
            <a:r>
              <a:rPr lang="en" sz="2100"/>
              <a:t>2M NH</a:t>
            </a:r>
            <a:r>
              <a:rPr baseline="-25000" lang="en" sz="2100"/>
              <a:t>3</a:t>
            </a:r>
            <a:endParaRPr/>
          </a:p>
          <a:p>
            <a:pPr indent="-385763" lvl="1" marL="660797" rtl="0" algn="l">
              <a:lnSpc>
                <a:spcPct val="115000"/>
              </a:lnSpc>
              <a:spcBef>
                <a:spcPts val="1600"/>
              </a:spcBef>
              <a:spcAft>
                <a:spcPts val="0"/>
              </a:spcAft>
              <a:buSzPts val="1400"/>
              <a:buFont typeface="Noto Sans Symbols"/>
              <a:buAutoNum type="alphaLcPeriod"/>
            </a:pPr>
            <a:r>
              <a:rPr lang="en" sz="2100"/>
              <a:t>0.5M Mg</a:t>
            </a:r>
            <a:r>
              <a:rPr baseline="-25000" lang="en" sz="2100"/>
              <a:t>3</a:t>
            </a:r>
            <a:r>
              <a:rPr lang="en" sz="2100"/>
              <a:t>N</a:t>
            </a:r>
            <a:r>
              <a:rPr baseline="-25000" lang="en" sz="2100"/>
              <a:t>2</a:t>
            </a:r>
            <a:endParaRPr/>
          </a:p>
        </p:txBody>
      </p:sp>
      <p:sp>
        <p:nvSpPr>
          <p:cNvPr id="1780" name="Google Shape;1780;g196be58ac5a_0_585"/>
          <p:cNvSpPr/>
          <p:nvPr/>
        </p:nvSpPr>
        <p:spPr>
          <a:xfrm>
            <a:off x="901976" y="3292337"/>
            <a:ext cx="1314600" cy="457200"/>
          </a:xfrm>
          <a:prstGeom prst="ellipse">
            <a:avLst/>
          </a:prstGeom>
          <a:no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Arial"/>
              <a:ea typeface="Arial"/>
              <a:cs typeface="Arial"/>
              <a:sym typeface="Arial"/>
            </a:endParaRPr>
          </a:p>
        </p:txBody>
      </p:sp>
      <p:sp>
        <p:nvSpPr>
          <p:cNvPr id="1781" name="Google Shape;1781;g196be58ac5a_0_585"/>
          <p:cNvSpPr/>
          <p:nvPr/>
        </p:nvSpPr>
        <p:spPr>
          <a:xfrm>
            <a:off x="4572000" y="4261402"/>
            <a:ext cx="1714500" cy="571500"/>
          </a:xfrm>
          <a:prstGeom prst="ellipse">
            <a:avLst/>
          </a:prstGeom>
          <a:no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Arial"/>
              <a:ea typeface="Arial"/>
              <a:cs typeface="Arial"/>
              <a:sym typeface="Arial"/>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80"/>
                                        </p:tgtEl>
                                        <p:attrNameLst>
                                          <p:attrName>style.visibility</p:attrName>
                                        </p:attrNameLst>
                                      </p:cBhvr>
                                      <p:to>
                                        <p:strVal val="visible"/>
                                      </p:to>
                                    </p:set>
                                    <p:anim calcmode="lin" valueType="num">
                                      <p:cBhvr additive="base">
                                        <p:cTn dur="500"/>
                                        <p:tgtEl>
                                          <p:spTgt spid="178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81"/>
                                        </p:tgtEl>
                                        <p:attrNameLst>
                                          <p:attrName>style.visibility</p:attrName>
                                        </p:attrNameLst>
                                      </p:cBhvr>
                                      <p:to>
                                        <p:strVal val="visible"/>
                                      </p:to>
                                    </p:set>
                                    <p:anim calcmode="lin" valueType="num">
                                      <p:cBhvr additive="base">
                                        <p:cTn dur="500"/>
                                        <p:tgtEl>
                                          <p:spTgt spid="178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6" name="Shape 1786"/>
        <p:cNvGrpSpPr/>
        <p:nvPr/>
      </p:nvGrpSpPr>
      <p:grpSpPr>
        <a:xfrm>
          <a:off x="0" y="0"/>
          <a:ext cx="0" cy="0"/>
          <a:chOff x="0" y="0"/>
          <a:chExt cx="0" cy="0"/>
        </a:xfrm>
      </p:grpSpPr>
      <p:sp>
        <p:nvSpPr>
          <p:cNvPr id="1787" name="Google Shape;1787;g196be58ac5a_0_593"/>
          <p:cNvSpPr txBox="1"/>
          <p:nvPr>
            <p:ph type="title"/>
          </p:nvPr>
        </p:nvSpPr>
        <p:spPr>
          <a:xfrm>
            <a:off x="930700" y="217833"/>
            <a:ext cx="8153400" cy="743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200"/>
              <a:buNone/>
            </a:pPr>
            <a:r>
              <a:rPr b="0" lang="en" sz="4400"/>
              <a:t>Osmosis</a:t>
            </a:r>
            <a:endParaRPr b="0"/>
          </a:p>
        </p:txBody>
      </p:sp>
      <p:sp>
        <p:nvSpPr>
          <p:cNvPr id="1788" name="Google Shape;1788;g196be58ac5a_0_593"/>
          <p:cNvSpPr txBox="1"/>
          <p:nvPr>
            <p:ph idx="1" type="body"/>
          </p:nvPr>
        </p:nvSpPr>
        <p:spPr>
          <a:xfrm>
            <a:off x="398392" y="1499153"/>
            <a:ext cx="8421000" cy="2971800"/>
          </a:xfrm>
          <a:prstGeom prst="rect">
            <a:avLst/>
          </a:prstGeom>
          <a:noFill/>
          <a:ln>
            <a:noFill/>
          </a:ln>
        </p:spPr>
        <p:txBody>
          <a:bodyPr anchorCtr="0" anchor="t" bIns="91425" lIns="91425" spcFirstLastPara="1" rIns="91425" wrap="square" tIns="91425">
            <a:noAutofit/>
          </a:bodyPr>
          <a:lstStyle/>
          <a:p>
            <a:pPr indent="-457200" lvl="0" marL="457200" rtl="0" algn="l">
              <a:lnSpc>
                <a:spcPct val="115000"/>
              </a:lnSpc>
              <a:spcBef>
                <a:spcPts val="0"/>
              </a:spcBef>
              <a:spcAft>
                <a:spcPts val="0"/>
              </a:spcAft>
              <a:buSzPts val="3600"/>
              <a:buChar char="●"/>
            </a:pPr>
            <a:r>
              <a:rPr lang="en" sz="2400"/>
              <a:t>Some substances form semipermeable membranes, allowing some smaller particles to pass through, but blocking other larger particles.</a:t>
            </a:r>
            <a:endParaRPr/>
          </a:p>
          <a:p>
            <a:pPr indent="-457200" lvl="0" marL="457200" rtl="0" algn="l">
              <a:lnSpc>
                <a:spcPct val="115000"/>
              </a:lnSpc>
              <a:spcBef>
                <a:spcPts val="0"/>
              </a:spcBef>
              <a:spcAft>
                <a:spcPts val="0"/>
              </a:spcAft>
              <a:buSzPts val="3600"/>
              <a:buChar char="●"/>
            </a:pPr>
            <a:r>
              <a:rPr lang="en" sz="2400"/>
              <a:t>In biological systems, most semipermeable membranes allow water to pass through, but solutes are not free to do so.</a:t>
            </a:r>
            <a:endParaRPr/>
          </a:p>
        </p:txBody>
      </p:sp>
    </p:spTree>
  </p:cSld>
  <p:clrMapOvr>
    <a:masterClrMapping/>
  </p:clrMapOvr>
</p:sld>
</file>

<file path=ppt/slides/slide1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3" name="Shape 1793"/>
        <p:cNvGrpSpPr/>
        <p:nvPr/>
      </p:nvGrpSpPr>
      <p:grpSpPr>
        <a:xfrm>
          <a:off x="0" y="0"/>
          <a:ext cx="0" cy="0"/>
          <a:chOff x="0" y="0"/>
          <a:chExt cx="0" cy="0"/>
        </a:xfrm>
      </p:grpSpPr>
      <p:sp>
        <p:nvSpPr>
          <p:cNvPr id="1794" name="Google Shape;1794;g196be58ac5a_0_599"/>
          <p:cNvSpPr txBox="1"/>
          <p:nvPr>
            <p:ph type="title"/>
          </p:nvPr>
        </p:nvSpPr>
        <p:spPr>
          <a:xfrm>
            <a:off x="1000125" y="169069"/>
            <a:ext cx="77724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200"/>
              <a:buNone/>
            </a:pPr>
            <a:r>
              <a:rPr b="0" lang="en" sz="4400"/>
              <a:t>Osmosis</a:t>
            </a:r>
            <a:endParaRPr b="0"/>
          </a:p>
        </p:txBody>
      </p:sp>
      <p:pic>
        <p:nvPicPr>
          <p:cNvPr descr="13_23" id="1795" name="Google Shape;1795;g196be58ac5a_0_599"/>
          <p:cNvPicPr preferRelativeResize="0"/>
          <p:nvPr>
            <p:ph idx="1" type="body"/>
          </p:nvPr>
        </p:nvPicPr>
        <p:blipFill rotWithShape="1">
          <a:blip r:embed="rId3">
            <a:alphaModFix/>
          </a:blip>
          <a:srcRect b="23280" l="7833" r="9275" t="19559"/>
          <a:stretch/>
        </p:blipFill>
        <p:spPr>
          <a:xfrm>
            <a:off x="379809" y="1675675"/>
            <a:ext cx="3469500" cy="2402700"/>
          </a:xfrm>
          <a:prstGeom prst="rect">
            <a:avLst/>
          </a:prstGeom>
          <a:noFill/>
          <a:ln>
            <a:noFill/>
          </a:ln>
        </p:spPr>
      </p:pic>
      <p:sp>
        <p:nvSpPr>
          <p:cNvPr id="1796" name="Google Shape;1796;g196be58ac5a_0_599"/>
          <p:cNvSpPr txBox="1"/>
          <p:nvPr>
            <p:ph idx="2" type="body"/>
          </p:nvPr>
        </p:nvSpPr>
        <p:spPr>
          <a:xfrm>
            <a:off x="4147929" y="1479792"/>
            <a:ext cx="4624500" cy="2655000"/>
          </a:xfrm>
          <a:prstGeom prst="rect">
            <a:avLst/>
          </a:prstGeom>
          <a:noFill/>
          <a:ln>
            <a:noFill/>
          </a:ln>
        </p:spPr>
        <p:txBody>
          <a:bodyPr anchorCtr="0" anchor="t" bIns="91425" lIns="91425" spcFirstLastPara="1" rIns="91425" wrap="square" tIns="91425">
            <a:noAutofit/>
          </a:bodyPr>
          <a:lstStyle/>
          <a:p>
            <a:pPr indent="-457200" lvl="0" marL="457200" rtl="0" algn="l">
              <a:lnSpc>
                <a:spcPct val="115000"/>
              </a:lnSpc>
              <a:spcBef>
                <a:spcPts val="0"/>
              </a:spcBef>
              <a:spcAft>
                <a:spcPts val="0"/>
              </a:spcAft>
              <a:buSzPts val="3600"/>
              <a:buFont typeface="Shadows Into Light"/>
              <a:buNone/>
            </a:pPr>
            <a:r>
              <a:rPr lang="en" sz="2400">
                <a:solidFill>
                  <a:schemeClr val="lt1"/>
                </a:solidFill>
              </a:rPr>
              <a:t>	In osmosis, there is net movement of solvent from the area of </a:t>
            </a:r>
            <a:r>
              <a:rPr b="1" lang="en" sz="2400">
                <a:solidFill>
                  <a:schemeClr val="lt1"/>
                </a:solidFill>
              </a:rPr>
              <a:t>higher solvent concentration</a:t>
            </a:r>
            <a:r>
              <a:rPr lang="en" sz="2400">
                <a:solidFill>
                  <a:schemeClr val="lt1"/>
                </a:solidFill>
              </a:rPr>
              <a:t> to the are of </a:t>
            </a:r>
            <a:r>
              <a:rPr b="1" lang="en" sz="2400">
                <a:solidFill>
                  <a:schemeClr val="lt1"/>
                </a:solidFill>
              </a:rPr>
              <a:t>lower solvent concentration. </a:t>
            </a:r>
            <a:endParaRPr sz="2400">
              <a:solidFill>
                <a:schemeClr val="lt1"/>
              </a:solidFill>
            </a:endParaRPr>
          </a:p>
        </p:txBody>
      </p:sp>
    </p:spTree>
  </p:cSld>
  <p:clrMapOvr>
    <a:masterClrMapping/>
  </p:clrMapOvr>
  <p:transition spd="slow">
    <p:fade/>
  </p:transition>
</p:sld>
</file>

<file path=ppt/slides/slide1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1" name="Shape 1801"/>
        <p:cNvGrpSpPr/>
        <p:nvPr/>
      </p:nvGrpSpPr>
      <p:grpSpPr>
        <a:xfrm>
          <a:off x="0" y="0"/>
          <a:ext cx="0" cy="0"/>
          <a:chOff x="0" y="0"/>
          <a:chExt cx="0" cy="0"/>
        </a:xfrm>
      </p:grpSpPr>
      <p:sp>
        <p:nvSpPr>
          <p:cNvPr id="1802" name="Google Shape;1802;g196be58ac5a_0_606"/>
          <p:cNvSpPr txBox="1"/>
          <p:nvPr>
            <p:ph type="title"/>
          </p:nvPr>
        </p:nvSpPr>
        <p:spPr>
          <a:xfrm>
            <a:off x="917713" y="204581"/>
            <a:ext cx="77724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200"/>
              <a:buNone/>
            </a:pPr>
            <a:r>
              <a:rPr b="0" lang="en" sz="4400"/>
              <a:t>Osmosis in Blood Cells</a:t>
            </a:r>
            <a:endParaRPr/>
          </a:p>
        </p:txBody>
      </p:sp>
      <p:sp>
        <p:nvSpPr>
          <p:cNvPr id="1803" name="Google Shape;1803;g196be58ac5a_0_606"/>
          <p:cNvSpPr txBox="1"/>
          <p:nvPr>
            <p:ph idx="1" type="body"/>
          </p:nvPr>
        </p:nvSpPr>
        <p:spPr>
          <a:xfrm>
            <a:off x="487846" y="1818085"/>
            <a:ext cx="3143400" cy="337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3600"/>
              <a:buNone/>
            </a:pPr>
            <a:r>
              <a:rPr lang="en" sz="2400"/>
              <a:t>If the solute concentration outside the cell is greater than that inside the cell water will flow out of the cell.</a:t>
            </a:r>
            <a:endParaRPr/>
          </a:p>
        </p:txBody>
      </p:sp>
      <p:pic>
        <p:nvPicPr>
          <p:cNvPr descr="13_24" id="1804" name="Google Shape;1804;g196be58ac5a_0_606"/>
          <p:cNvPicPr preferRelativeResize="0"/>
          <p:nvPr>
            <p:ph idx="2" type="body"/>
          </p:nvPr>
        </p:nvPicPr>
        <p:blipFill rotWithShape="1">
          <a:blip r:embed="rId3">
            <a:alphaModFix/>
          </a:blip>
          <a:srcRect b="17149" l="0" r="50039" t="0"/>
          <a:stretch/>
        </p:blipFill>
        <p:spPr>
          <a:xfrm>
            <a:off x="4572000" y="1714966"/>
            <a:ext cx="3390900" cy="2743200"/>
          </a:xfrm>
          <a:prstGeom prst="rect">
            <a:avLst/>
          </a:prstGeom>
          <a:noFill/>
          <a:ln>
            <a:noFill/>
          </a:ln>
        </p:spPr>
      </p:pic>
    </p:spTree>
  </p:cSld>
  <p:clrMapOvr>
    <a:masterClrMapping/>
  </p:clrMapOvr>
  <p:transition spd="slow">
    <p:fade/>
  </p:transition>
</p:sld>
</file>

<file path=ppt/slides/slide1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9" name="Shape 1809"/>
        <p:cNvGrpSpPr/>
        <p:nvPr/>
      </p:nvGrpSpPr>
      <p:grpSpPr>
        <a:xfrm>
          <a:off x="0" y="0"/>
          <a:ext cx="0" cy="0"/>
          <a:chOff x="0" y="0"/>
          <a:chExt cx="0" cy="0"/>
        </a:xfrm>
      </p:grpSpPr>
      <p:sp>
        <p:nvSpPr>
          <p:cNvPr id="1810" name="Google Shape;1810;g196be58ac5a_0_613"/>
          <p:cNvSpPr txBox="1"/>
          <p:nvPr>
            <p:ph type="title"/>
          </p:nvPr>
        </p:nvSpPr>
        <p:spPr>
          <a:xfrm>
            <a:off x="917713" y="204581"/>
            <a:ext cx="77724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200"/>
              <a:buNone/>
            </a:pPr>
            <a:r>
              <a:rPr b="0" lang="en" sz="4400"/>
              <a:t>Osmosis in Cells</a:t>
            </a:r>
            <a:endParaRPr/>
          </a:p>
        </p:txBody>
      </p:sp>
      <p:sp>
        <p:nvSpPr>
          <p:cNvPr id="1811" name="Google Shape;1811;g196be58ac5a_0_613"/>
          <p:cNvSpPr txBox="1"/>
          <p:nvPr>
            <p:ph idx="1" type="body"/>
          </p:nvPr>
        </p:nvSpPr>
        <p:spPr>
          <a:xfrm>
            <a:off x="805898" y="1857375"/>
            <a:ext cx="3143400" cy="337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3600"/>
              <a:buNone/>
            </a:pPr>
            <a:r>
              <a:rPr lang="en" sz="2400"/>
              <a:t>If the solute concentration outside the cell is less than that inside the cell, water will flow into the cell.</a:t>
            </a:r>
            <a:endParaRPr/>
          </a:p>
        </p:txBody>
      </p:sp>
      <p:pic>
        <p:nvPicPr>
          <p:cNvPr descr="13_24" id="1812" name="Google Shape;1812;g196be58ac5a_0_613"/>
          <p:cNvPicPr preferRelativeResize="0"/>
          <p:nvPr>
            <p:ph idx="2" type="body"/>
          </p:nvPr>
        </p:nvPicPr>
        <p:blipFill rotWithShape="1">
          <a:blip r:embed="rId3">
            <a:alphaModFix/>
          </a:blip>
          <a:srcRect b="17149" l="50039" r="0" t="0"/>
          <a:stretch/>
        </p:blipFill>
        <p:spPr>
          <a:xfrm>
            <a:off x="4692926" y="1925706"/>
            <a:ext cx="2967000" cy="2400300"/>
          </a:xfrm>
          <a:prstGeom prst="rect">
            <a:avLst/>
          </a:prstGeom>
          <a:noFill/>
          <a:ln>
            <a:noFill/>
          </a:ln>
        </p:spPr>
      </p:pic>
    </p:spTree>
  </p:cSld>
  <p:clrMapOvr>
    <a:masterClrMapping/>
  </p:clrMapOvr>
  <p:transition spd="slow">
    <p:fade/>
  </p:transition>
</p:sld>
</file>

<file path=ppt/slides/slide1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6" name="Shape 1816"/>
        <p:cNvGrpSpPr/>
        <p:nvPr/>
      </p:nvGrpSpPr>
      <p:grpSpPr>
        <a:xfrm>
          <a:off x="0" y="0"/>
          <a:ext cx="0" cy="0"/>
          <a:chOff x="0" y="0"/>
          <a:chExt cx="0" cy="0"/>
        </a:xfrm>
      </p:grpSpPr>
      <p:sp>
        <p:nvSpPr>
          <p:cNvPr id="1817" name="Google Shape;1817;g196be58ac5a_0_620"/>
          <p:cNvSpPr txBox="1"/>
          <p:nvPr>
            <p:ph type="title"/>
          </p:nvPr>
        </p:nvSpPr>
        <p:spPr>
          <a:xfrm>
            <a:off x="930700" y="197954"/>
            <a:ext cx="8153400" cy="743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200"/>
              <a:buNone/>
            </a:pPr>
            <a:r>
              <a:rPr b="0" lang="en" sz="4400"/>
              <a:t>You should be able to…</a:t>
            </a:r>
            <a:endParaRPr/>
          </a:p>
        </p:txBody>
      </p:sp>
      <p:sp>
        <p:nvSpPr>
          <p:cNvPr id="1818" name="Google Shape;1818;g196be58ac5a_0_620"/>
          <p:cNvSpPr txBox="1"/>
          <p:nvPr>
            <p:ph idx="1" type="body"/>
          </p:nvPr>
        </p:nvSpPr>
        <p:spPr>
          <a:xfrm>
            <a:off x="307848" y="1524829"/>
            <a:ext cx="8153400" cy="3372000"/>
          </a:xfrm>
          <a:prstGeom prst="rect">
            <a:avLst/>
          </a:prstGeom>
          <a:noFill/>
          <a:ln>
            <a:noFill/>
          </a:ln>
        </p:spPr>
        <p:txBody>
          <a:bodyPr anchorCtr="0" anchor="t" bIns="91425" lIns="91425" spcFirstLastPara="1" rIns="91425" wrap="square" tIns="91425">
            <a:noAutofit/>
          </a:bodyPr>
          <a:lstStyle/>
          <a:p>
            <a:pPr indent="-317500" lvl="1" marL="914400" rtl="0" algn="l">
              <a:lnSpc>
                <a:spcPct val="115000"/>
              </a:lnSpc>
              <a:spcBef>
                <a:spcPts val="1600"/>
              </a:spcBef>
              <a:spcAft>
                <a:spcPts val="0"/>
              </a:spcAft>
              <a:buSzPts val="1400"/>
              <a:buChar char="○"/>
            </a:pPr>
            <a:r>
              <a:rPr lang="en" sz="2400"/>
              <a:t>Define and explain colligative properties including</a:t>
            </a:r>
            <a:endParaRPr/>
          </a:p>
          <a:p>
            <a:pPr indent="-317500" lvl="2" marL="1371600" rtl="0" algn="l">
              <a:lnSpc>
                <a:spcPct val="115000"/>
              </a:lnSpc>
              <a:spcBef>
                <a:spcPts val="1600"/>
              </a:spcBef>
              <a:spcAft>
                <a:spcPts val="0"/>
              </a:spcAft>
              <a:buSzPts val="1400"/>
              <a:buChar char="■"/>
            </a:pPr>
            <a:r>
              <a:rPr lang="en" sz="2400"/>
              <a:t>Freezing point depression</a:t>
            </a:r>
            <a:endParaRPr/>
          </a:p>
          <a:p>
            <a:pPr indent="-317500" lvl="2" marL="1371600" rtl="0" algn="l">
              <a:lnSpc>
                <a:spcPct val="115000"/>
              </a:lnSpc>
              <a:spcBef>
                <a:spcPts val="1600"/>
              </a:spcBef>
              <a:spcAft>
                <a:spcPts val="0"/>
              </a:spcAft>
              <a:buSzPts val="1400"/>
              <a:buChar char="■"/>
            </a:pPr>
            <a:r>
              <a:rPr lang="en" sz="2400"/>
              <a:t>Boiling point elevation</a:t>
            </a:r>
            <a:endParaRPr/>
          </a:p>
          <a:p>
            <a:pPr indent="-317500" lvl="2" marL="1371600" rtl="0" algn="l">
              <a:lnSpc>
                <a:spcPct val="115000"/>
              </a:lnSpc>
              <a:spcBef>
                <a:spcPts val="1600"/>
              </a:spcBef>
              <a:spcAft>
                <a:spcPts val="0"/>
              </a:spcAft>
              <a:buSzPts val="1400"/>
              <a:buChar char="■"/>
            </a:pPr>
            <a:r>
              <a:rPr lang="en" sz="2400"/>
              <a:t>Osmotic pressure</a:t>
            </a:r>
            <a:endParaRPr/>
          </a:p>
        </p:txBody>
      </p:sp>
    </p:spTree>
  </p:cSld>
  <p:clrMapOvr>
    <a:masterClrMapping/>
  </p:clrMapOvr>
</p:sld>
</file>

<file path=ppt/slides/slide1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2" name="Shape 1822"/>
        <p:cNvGrpSpPr/>
        <p:nvPr/>
      </p:nvGrpSpPr>
      <p:grpSpPr>
        <a:xfrm>
          <a:off x="0" y="0"/>
          <a:ext cx="0" cy="0"/>
          <a:chOff x="0" y="0"/>
          <a:chExt cx="0" cy="0"/>
        </a:xfrm>
      </p:grpSpPr>
      <p:sp>
        <p:nvSpPr>
          <p:cNvPr id="1823" name="Google Shape;1823;g196be58ac5a_0_993"/>
          <p:cNvSpPr txBox="1"/>
          <p:nvPr>
            <p:ph idx="1" type="body"/>
          </p:nvPr>
        </p:nvSpPr>
        <p:spPr>
          <a:xfrm>
            <a:off x="530352" y="2028498"/>
            <a:ext cx="7772400" cy="1132200"/>
          </a:xfrm>
          <a:prstGeom prst="rect">
            <a:avLst/>
          </a:prstGeom>
          <a:noFill/>
          <a:ln>
            <a:noFill/>
          </a:ln>
        </p:spPr>
        <p:txBody>
          <a:bodyPr anchorCtr="0" anchor="t" bIns="91425" lIns="45700" spcFirstLastPara="1" rIns="45700" wrap="square" tIns="91425">
            <a:noAutofit/>
          </a:bodyPr>
          <a:lstStyle/>
          <a:p>
            <a:pPr indent="0" lvl="0" marL="0" rtl="0" algn="ctr">
              <a:lnSpc>
                <a:spcPct val="115000"/>
              </a:lnSpc>
              <a:spcBef>
                <a:spcPts val="0"/>
              </a:spcBef>
              <a:spcAft>
                <a:spcPts val="0"/>
              </a:spcAft>
              <a:buSzPts val="3600"/>
              <a:buNone/>
            </a:pPr>
            <a:r>
              <a:rPr lang="en" sz="4400">
                <a:solidFill>
                  <a:schemeClr val="lt1"/>
                </a:solidFill>
              </a:rPr>
              <a:t>Double Replacement Reactions</a:t>
            </a:r>
            <a:endParaRPr/>
          </a:p>
        </p:txBody>
      </p:sp>
    </p:spTree>
  </p:cSld>
  <p:clrMapOvr>
    <a:masterClrMapping/>
  </p:clrMapOvr>
  <p:transition spd="slow">
    <p:fade/>
  </p:transition>
</p:sld>
</file>

<file path=ppt/slides/slide1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7" name="Shape 1827"/>
        <p:cNvGrpSpPr/>
        <p:nvPr/>
      </p:nvGrpSpPr>
      <p:grpSpPr>
        <a:xfrm>
          <a:off x="0" y="0"/>
          <a:ext cx="0" cy="0"/>
          <a:chOff x="0" y="0"/>
          <a:chExt cx="0" cy="0"/>
        </a:xfrm>
      </p:grpSpPr>
      <p:sp>
        <p:nvSpPr>
          <p:cNvPr id="1828" name="Google Shape;1828;g196be58ac5a_0_997"/>
          <p:cNvSpPr txBox="1"/>
          <p:nvPr>
            <p:ph idx="1" type="body"/>
          </p:nvPr>
        </p:nvSpPr>
        <p:spPr>
          <a:xfrm>
            <a:off x="311700" y="1495975"/>
            <a:ext cx="8520600" cy="3284400"/>
          </a:xfrm>
          <a:prstGeom prst="rect">
            <a:avLst/>
          </a:prstGeom>
          <a:noFill/>
          <a:ln>
            <a:noFill/>
          </a:ln>
        </p:spPr>
        <p:txBody>
          <a:bodyPr anchorCtr="0" anchor="t" bIns="91425" lIns="91425" spcFirstLastPara="1" rIns="91425" wrap="square" tIns="91425">
            <a:noAutofit/>
          </a:bodyPr>
          <a:lstStyle/>
          <a:p>
            <a:pPr indent="-419100" lvl="0" marL="457200" rtl="0" algn="l">
              <a:lnSpc>
                <a:spcPct val="115000"/>
              </a:lnSpc>
              <a:spcBef>
                <a:spcPts val="0"/>
              </a:spcBef>
              <a:spcAft>
                <a:spcPts val="0"/>
              </a:spcAft>
              <a:buClr>
                <a:schemeClr val="lt1"/>
              </a:buClr>
              <a:buSzPts val="3000"/>
              <a:buChar char="✓"/>
            </a:pPr>
            <a:r>
              <a:rPr lang="en" sz="2800">
                <a:solidFill>
                  <a:schemeClr val="lt1"/>
                </a:solidFill>
              </a:rPr>
              <a:t>Complete double replacement reactions to determine if the product is soluble or insoluble (forms a precipitate) using Table F.</a:t>
            </a:r>
            <a:endParaRPr sz="2800"/>
          </a:p>
        </p:txBody>
      </p:sp>
      <p:sp>
        <p:nvSpPr>
          <p:cNvPr id="1829" name="Google Shape;1829;g196be58ac5a_0_997"/>
          <p:cNvSpPr txBox="1"/>
          <p:nvPr>
            <p:ph type="title"/>
          </p:nvPr>
        </p:nvSpPr>
        <p:spPr>
          <a:xfrm>
            <a:off x="987850" y="292850"/>
            <a:ext cx="67959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b="0" lang="en" sz="4400"/>
              <a:t>Lesson Objectives</a:t>
            </a:r>
            <a:r>
              <a:rPr lang="en"/>
              <a:t>:</a:t>
            </a:r>
            <a:endParaRPr/>
          </a:p>
        </p:txBody>
      </p:sp>
    </p:spTree>
  </p:cSld>
  <p:clrMapOvr>
    <a:masterClrMapping/>
  </p:clrMapOvr>
</p:sld>
</file>

<file path=ppt/slides/slide1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3" name="Shape 1833"/>
        <p:cNvGrpSpPr/>
        <p:nvPr/>
      </p:nvGrpSpPr>
      <p:grpSpPr>
        <a:xfrm>
          <a:off x="0" y="0"/>
          <a:ext cx="0" cy="0"/>
          <a:chOff x="0" y="0"/>
          <a:chExt cx="0" cy="0"/>
        </a:xfrm>
      </p:grpSpPr>
      <p:sp>
        <p:nvSpPr>
          <p:cNvPr id="1834" name="Google Shape;1834;g196be58ac5a_0_1002"/>
          <p:cNvSpPr txBox="1"/>
          <p:nvPr>
            <p:ph type="title"/>
          </p:nvPr>
        </p:nvSpPr>
        <p:spPr>
          <a:xfrm>
            <a:off x="987850" y="292850"/>
            <a:ext cx="67959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b="0" lang="en" sz="4400"/>
              <a:t>Double Replacement Reactions</a:t>
            </a:r>
            <a:endParaRPr b="0" sz="4400"/>
          </a:p>
        </p:txBody>
      </p:sp>
      <p:sp>
        <p:nvSpPr>
          <p:cNvPr id="1835" name="Google Shape;1835;g196be58ac5a_0_1002"/>
          <p:cNvSpPr txBox="1"/>
          <p:nvPr>
            <p:ph idx="1" type="body"/>
          </p:nvPr>
        </p:nvSpPr>
        <p:spPr>
          <a:xfrm>
            <a:off x="311700" y="1495975"/>
            <a:ext cx="8520600" cy="3284400"/>
          </a:xfrm>
          <a:prstGeom prst="rect">
            <a:avLst/>
          </a:prstGeom>
          <a:noFill/>
          <a:ln>
            <a:noFill/>
          </a:ln>
        </p:spPr>
        <p:txBody>
          <a:bodyPr anchorCtr="0" anchor="t" bIns="91425" lIns="91425" spcFirstLastPara="1" rIns="91425" wrap="square" tIns="91425">
            <a:noAutofit/>
          </a:bodyPr>
          <a:lstStyle/>
          <a:p>
            <a:pPr indent="-406400" lvl="0" marL="457200" rtl="0" algn="l">
              <a:lnSpc>
                <a:spcPct val="115000"/>
              </a:lnSpc>
              <a:spcBef>
                <a:spcPts val="0"/>
              </a:spcBef>
              <a:spcAft>
                <a:spcPts val="0"/>
              </a:spcAft>
              <a:buSzPts val="2800"/>
              <a:buChar char="●"/>
            </a:pPr>
            <a:r>
              <a:rPr lang="en" sz="2400"/>
              <a:t>2 aqueous IONIC compounds mixed together the</a:t>
            </a:r>
            <a:br>
              <a:rPr lang="en" sz="2400"/>
            </a:br>
            <a:r>
              <a:rPr lang="en" sz="2400"/>
              <a:t>reactants switch partners</a:t>
            </a:r>
            <a:endParaRPr sz="2400"/>
          </a:p>
          <a:p>
            <a:pPr indent="-406400" lvl="0" marL="457200" rtl="0" algn="l">
              <a:lnSpc>
                <a:spcPct val="115000"/>
              </a:lnSpc>
              <a:spcBef>
                <a:spcPts val="0"/>
              </a:spcBef>
              <a:spcAft>
                <a:spcPts val="0"/>
              </a:spcAft>
              <a:buSzPts val="2800"/>
              <a:buChar char="●"/>
            </a:pPr>
            <a:r>
              <a:rPr lang="en" sz="2400"/>
              <a:t>1 product must form a precipitate (insoluble solid) for reaction to take place </a:t>
            </a:r>
            <a:endParaRPr sz="2400"/>
          </a:p>
          <a:p>
            <a:pPr indent="-406400" lvl="0" marL="457200" rtl="0" algn="l">
              <a:lnSpc>
                <a:spcPct val="115000"/>
              </a:lnSpc>
              <a:spcBef>
                <a:spcPts val="0"/>
              </a:spcBef>
              <a:spcAft>
                <a:spcPts val="0"/>
              </a:spcAft>
              <a:buSzPts val="2800"/>
              <a:buChar char="●"/>
            </a:pPr>
            <a:r>
              <a:rPr lang="en" sz="2400"/>
              <a:t>Table F tells you whether products are soluble or insoluble</a:t>
            </a:r>
            <a:br>
              <a:rPr lang="en"/>
            </a:br>
            <a:endParaRPr/>
          </a:p>
        </p:txBody>
      </p:sp>
      <p:sp>
        <p:nvSpPr>
          <p:cNvPr id="1836" name="Google Shape;1836;g196be58ac5a_0_1002"/>
          <p:cNvSpPr txBox="1"/>
          <p:nvPr/>
        </p:nvSpPr>
        <p:spPr>
          <a:xfrm>
            <a:off x="884525" y="3814070"/>
            <a:ext cx="7584300" cy="450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1100"/>
              <a:buFont typeface="Arial"/>
              <a:buNone/>
            </a:pPr>
            <a:r>
              <a:rPr b="0" i="0" lang="en" sz="3000" u="none" cap="none" strike="noStrike">
                <a:solidFill>
                  <a:srgbClr val="FF0000"/>
                </a:solidFill>
                <a:latin typeface="Shadows Into Light"/>
                <a:ea typeface="Shadows Into Light"/>
                <a:cs typeface="Shadows Into Light"/>
                <a:sym typeface="Shadows Into Light"/>
              </a:rPr>
              <a:t>Pb(NO</a:t>
            </a:r>
            <a:r>
              <a:rPr b="0" baseline="-25000" i="0" lang="en" sz="3000" u="none" cap="none" strike="noStrike">
                <a:solidFill>
                  <a:srgbClr val="FF0000"/>
                </a:solidFill>
                <a:latin typeface="Shadows Into Light"/>
                <a:ea typeface="Shadows Into Light"/>
                <a:cs typeface="Shadows Into Light"/>
                <a:sym typeface="Shadows Into Light"/>
              </a:rPr>
              <a:t>3</a:t>
            </a:r>
            <a:r>
              <a:rPr b="0" i="0" lang="en" sz="3000" u="none" cap="none" strike="noStrike">
                <a:solidFill>
                  <a:srgbClr val="FF0000"/>
                </a:solidFill>
                <a:latin typeface="Shadows Into Light"/>
                <a:ea typeface="Shadows Into Light"/>
                <a:cs typeface="Shadows Into Light"/>
                <a:sym typeface="Shadows Into Light"/>
              </a:rPr>
              <a:t>)</a:t>
            </a:r>
            <a:r>
              <a:rPr b="0" baseline="-25000" i="0" lang="en" sz="3000" u="none" cap="none" strike="noStrike">
                <a:solidFill>
                  <a:srgbClr val="FF0000"/>
                </a:solidFill>
                <a:latin typeface="Shadows Into Light"/>
                <a:ea typeface="Shadows Into Light"/>
                <a:cs typeface="Shadows Into Light"/>
                <a:sym typeface="Shadows Into Light"/>
              </a:rPr>
              <a:t>2 (aq)</a:t>
            </a:r>
            <a:r>
              <a:rPr b="0" i="0" lang="en" sz="3000" u="none" cap="none" strike="noStrike">
                <a:solidFill>
                  <a:srgbClr val="FF0000"/>
                </a:solidFill>
                <a:latin typeface="Shadows Into Light"/>
                <a:ea typeface="Shadows Into Light"/>
                <a:cs typeface="Shadows Into Light"/>
                <a:sym typeface="Shadows Into Light"/>
              </a:rPr>
              <a:t> +  NaBr</a:t>
            </a:r>
            <a:r>
              <a:rPr b="0" baseline="-25000" i="0" lang="en" sz="3000" u="none" cap="none" strike="noStrike">
                <a:solidFill>
                  <a:srgbClr val="FF0000"/>
                </a:solidFill>
                <a:latin typeface="Shadows Into Light"/>
                <a:ea typeface="Shadows Into Light"/>
                <a:cs typeface="Shadows Into Light"/>
                <a:sym typeface="Shadows Into Light"/>
              </a:rPr>
              <a:t>(aq)</a:t>
            </a:r>
            <a:r>
              <a:rPr b="0" i="0" lang="en" sz="3000" u="none" cap="none" strike="noStrike">
                <a:solidFill>
                  <a:srgbClr val="FF0000"/>
                </a:solidFill>
                <a:latin typeface="Shadows Into Light"/>
                <a:ea typeface="Shadows Into Light"/>
                <a:cs typeface="Shadows Into Light"/>
                <a:sym typeface="Shadows Into Light"/>
              </a:rPr>
              <a:t> →  PbBr</a:t>
            </a:r>
            <a:r>
              <a:rPr b="0" baseline="-25000" i="0" lang="en" sz="3000" u="none" cap="none" strike="noStrike">
                <a:solidFill>
                  <a:srgbClr val="FF0000"/>
                </a:solidFill>
                <a:latin typeface="Shadows Into Light"/>
                <a:ea typeface="Shadows Into Light"/>
                <a:cs typeface="Shadows Into Light"/>
                <a:sym typeface="Shadows Into Light"/>
              </a:rPr>
              <a:t>(s)</a:t>
            </a:r>
            <a:r>
              <a:rPr b="0" i="0" lang="en" sz="3000" u="none" cap="none" strike="noStrike">
                <a:solidFill>
                  <a:srgbClr val="FF0000"/>
                </a:solidFill>
                <a:latin typeface="Shadows Into Light"/>
                <a:ea typeface="Shadows Into Light"/>
                <a:cs typeface="Shadows Into Light"/>
                <a:sym typeface="Shadows Into Light"/>
              </a:rPr>
              <a:t>  +  NaNO</a:t>
            </a:r>
            <a:r>
              <a:rPr b="0" baseline="-25000" i="0" lang="en" sz="3000" u="none" cap="none" strike="noStrike">
                <a:solidFill>
                  <a:srgbClr val="FF0000"/>
                </a:solidFill>
                <a:latin typeface="Shadows Into Light"/>
                <a:ea typeface="Shadows Into Light"/>
                <a:cs typeface="Shadows Into Light"/>
                <a:sym typeface="Shadows Into Light"/>
              </a:rPr>
              <a:t>3 (aq)</a:t>
            </a:r>
            <a:r>
              <a:rPr b="0" i="0" lang="en" sz="3000" u="none" cap="none" strike="noStrike">
                <a:solidFill>
                  <a:srgbClr val="FF0000"/>
                </a:solidFill>
                <a:latin typeface="Shadows Into Light"/>
                <a:ea typeface="Shadows Into Light"/>
                <a:cs typeface="Shadows Into Light"/>
                <a:sym typeface="Shadows Into Light"/>
              </a:rPr>
              <a:t>   </a:t>
            </a:r>
            <a:endParaRPr b="0" i="0" sz="1400" u="none" cap="none" strike="noStrike">
              <a:solidFill>
                <a:srgbClr val="FF0000"/>
              </a:solidFill>
              <a:latin typeface="Shadows Into Light"/>
              <a:ea typeface="Shadows Into Light"/>
              <a:cs typeface="Shadows Into Light"/>
              <a:sym typeface="Shadows Into 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15"/>
          <p:cNvSpPr txBox="1"/>
          <p:nvPr>
            <p:ph idx="1" type="body"/>
          </p:nvPr>
        </p:nvSpPr>
        <p:spPr>
          <a:xfrm>
            <a:off x="311700" y="1495975"/>
            <a:ext cx="8520600" cy="32844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Char char="✓"/>
            </a:pPr>
            <a:r>
              <a:rPr lang="en"/>
              <a:t>Calculate moles given the number of grams</a:t>
            </a:r>
            <a:endParaRPr/>
          </a:p>
          <a:p>
            <a:pPr indent="-317500" lvl="0" marL="457200" rtl="0" algn="l">
              <a:lnSpc>
                <a:spcPct val="115000"/>
              </a:lnSpc>
              <a:spcBef>
                <a:spcPts val="0"/>
              </a:spcBef>
              <a:spcAft>
                <a:spcPts val="0"/>
              </a:spcAft>
              <a:buSzPts val="1400"/>
              <a:buChar char="✓"/>
            </a:pPr>
            <a:r>
              <a:rPr lang="en"/>
              <a:t>Calculate grams given the number of moles</a:t>
            </a:r>
            <a:br>
              <a:rPr lang="en"/>
            </a:br>
            <a:endParaRPr/>
          </a:p>
        </p:txBody>
      </p:sp>
      <p:sp>
        <p:nvSpPr>
          <p:cNvPr id="382" name="Google Shape;382;p15"/>
          <p:cNvSpPr txBox="1"/>
          <p:nvPr>
            <p:ph type="title"/>
          </p:nvPr>
        </p:nvSpPr>
        <p:spPr>
          <a:xfrm>
            <a:off x="987850" y="292850"/>
            <a:ext cx="67959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Lesson Objectives:</a:t>
            </a:r>
            <a:endParaRPr/>
          </a:p>
        </p:txBody>
      </p:sp>
    </p:spTree>
  </p:cSld>
  <p:clrMapOvr>
    <a:masterClrMapping/>
  </p:clrMapOvr>
</p:sld>
</file>

<file path=ppt/slides/slide1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0" name="Shape 1840"/>
        <p:cNvGrpSpPr/>
        <p:nvPr/>
      </p:nvGrpSpPr>
      <p:grpSpPr>
        <a:xfrm>
          <a:off x="0" y="0"/>
          <a:ext cx="0" cy="0"/>
          <a:chOff x="0" y="0"/>
          <a:chExt cx="0" cy="0"/>
        </a:xfrm>
      </p:grpSpPr>
      <p:sp>
        <p:nvSpPr>
          <p:cNvPr id="1841" name="Google Shape;1841;g196be58ac5a_0_1008"/>
          <p:cNvSpPr txBox="1"/>
          <p:nvPr>
            <p:ph type="title"/>
          </p:nvPr>
        </p:nvSpPr>
        <p:spPr>
          <a:xfrm>
            <a:off x="987850" y="292850"/>
            <a:ext cx="67959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Font typeface="Shadows Into Light"/>
              <a:buNone/>
            </a:pPr>
            <a:r>
              <a:rPr b="0" lang="en" sz="4400"/>
              <a:t>Example</a:t>
            </a:r>
            <a:r>
              <a:rPr lang="en"/>
              <a:t>:</a:t>
            </a:r>
            <a:endParaRPr/>
          </a:p>
        </p:txBody>
      </p:sp>
      <p:sp>
        <p:nvSpPr>
          <p:cNvPr id="1842" name="Google Shape;1842;g196be58ac5a_0_1008"/>
          <p:cNvSpPr txBox="1"/>
          <p:nvPr>
            <p:ph idx="1" type="body"/>
          </p:nvPr>
        </p:nvSpPr>
        <p:spPr>
          <a:xfrm>
            <a:off x="311700" y="1495975"/>
            <a:ext cx="8520600" cy="3284400"/>
          </a:xfrm>
          <a:prstGeom prst="rect">
            <a:avLst/>
          </a:prstGeom>
          <a:noFill/>
          <a:ln>
            <a:noFill/>
          </a:ln>
        </p:spPr>
        <p:txBody>
          <a:bodyPr anchorCtr="0" anchor="t" bIns="91425" lIns="91425" spcFirstLastPara="1" rIns="91425" wrap="square" tIns="91425">
            <a:noAutofit/>
          </a:bodyPr>
          <a:lstStyle/>
          <a:p>
            <a:pPr indent="0" lvl="0" marL="139700" rtl="0" algn="l">
              <a:lnSpc>
                <a:spcPct val="115000"/>
              </a:lnSpc>
              <a:spcBef>
                <a:spcPts val="0"/>
              </a:spcBef>
              <a:spcAft>
                <a:spcPts val="0"/>
              </a:spcAft>
              <a:buSzPts val="1400"/>
              <a:buNone/>
            </a:pPr>
            <a:r>
              <a:rPr lang="en">
                <a:solidFill>
                  <a:schemeClr val="lt1"/>
                </a:solidFill>
              </a:rPr>
              <a:t>Pb(NO</a:t>
            </a:r>
            <a:r>
              <a:rPr baseline="-25000" lang="en">
                <a:solidFill>
                  <a:schemeClr val="lt1"/>
                </a:solidFill>
              </a:rPr>
              <a:t>3</a:t>
            </a:r>
            <a:r>
              <a:rPr lang="en">
                <a:solidFill>
                  <a:schemeClr val="lt1"/>
                </a:solidFill>
              </a:rPr>
              <a:t>)</a:t>
            </a:r>
            <a:r>
              <a:rPr baseline="-25000" lang="en">
                <a:solidFill>
                  <a:schemeClr val="lt1"/>
                </a:solidFill>
              </a:rPr>
              <a:t>2 (aq)</a:t>
            </a:r>
            <a:r>
              <a:rPr lang="en">
                <a:solidFill>
                  <a:schemeClr val="lt1"/>
                </a:solidFill>
              </a:rPr>
              <a:t> +  2NaBr</a:t>
            </a:r>
            <a:r>
              <a:rPr baseline="-25000" lang="en">
                <a:solidFill>
                  <a:schemeClr val="lt1"/>
                </a:solidFill>
              </a:rPr>
              <a:t>(aq)</a:t>
            </a:r>
            <a:r>
              <a:rPr lang="en">
                <a:solidFill>
                  <a:schemeClr val="lt1"/>
                </a:solidFill>
              </a:rPr>
              <a:t> →  PbBr</a:t>
            </a:r>
            <a:r>
              <a:rPr baseline="-25000" lang="en">
                <a:solidFill>
                  <a:schemeClr val="lt1"/>
                </a:solidFill>
              </a:rPr>
              <a:t>(s)</a:t>
            </a:r>
            <a:r>
              <a:rPr lang="en">
                <a:solidFill>
                  <a:schemeClr val="lt1"/>
                </a:solidFill>
              </a:rPr>
              <a:t>  +  2NaNO</a:t>
            </a:r>
            <a:r>
              <a:rPr baseline="-25000" lang="en">
                <a:solidFill>
                  <a:schemeClr val="lt1"/>
                </a:solidFill>
              </a:rPr>
              <a:t>3 (aq)</a:t>
            </a:r>
            <a:r>
              <a:rPr lang="en">
                <a:solidFill>
                  <a:schemeClr val="lt1"/>
                </a:solidFill>
              </a:rPr>
              <a:t>   </a:t>
            </a:r>
            <a:endParaRPr/>
          </a:p>
          <a:p>
            <a:pPr indent="-228600" lvl="0" marL="457200" rtl="0" algn="l">
              <a:lnSpc>
                <a:spcPct val="115000"/>
              </a:lnSpc>
              <a:spcBef>
                <a:spcPts val="0"/>
              </a:spcBef>
              <a:spcAft>
                <a:spcPts val="0"/>
              </a:spcAft>
              <a:buClr>
                <a:srgbClr val="FFFFFF"/>
              </a:buClr>
              <a:buSzPts val="1400"/>
              <a:buFont typeface="Shadows Into Light"/>
              <a:buNone/>
            </a:pPr>
            <a:r>
              <a:t/>
            </a:r>
            <a:endParaRPr/>
          </a:p>
        </p:txBody>
      </p:sp>
      <p:sp>
        <p:nvSpPr>
          <p:cNvPr id="1843" name="Google Shape;1843;g196be58ac5a_0_1008"/>
          <p:cNvSpPr/>
          <p:nvPr/>
        </p:nvSpPr>
        <p:spPr>
          <a:xfrm>
            <a:off x="627961" y="2170323"/>
            <a:ext cx="253500" cy="253500"/>
          </a:xfrm>
          <a:prstGeom prst="ellipse">
            <a:avLst/>
          </a:prstGeom>
          <a:solidFill>
            <a:schemeClr val="accent6"/>
          </a:solidFill>
          <a:ln cap="flat" cmpd="sng" w="25400">
            <a:solidFill>
              <a:srgbClr val="18181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44" name="Google Shape;1844;g196be58ac5a_0_1008"/>
          <p:cNvSpPr/>
          <p:nvPr/>
        </p:nvSpPr>
        <p:spPr>
          <a:xfrm>
            <a:off x="5043888" y="2274983"/>
            <a:ext cx="253500" cy="253500"/>
          </a:xfrm>
          <a:prstGeom prst="ellipse">
            <a:avLst/>
          </a:prstGeom>
          <a:solidFill>
            <a:schemeClr val="accent6"/>
          </a:solidFill>
          <a:ln cap="flat" cmpd="sng" w="25400">
            <a:solidFill>
              <a:srgbClr val="18181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45" name="Google Shape;1845;g196be58ac5a_0_1008"/>
          <p:cNvSpPr/>
          <p:nvPr/>
        </p:nvSpPr>
        <p:spPr>
          <a:xfrm>
            <a:off x="987850" y="2884787"/>
            <a:ext cx="253500" cy="253500"/>
          </a:xfrm>
          <a:prstGeom prst="ellipse">
            <a:avLst/>
          </a:prstGeom>
          <a:solidFill>
            <a:srgbClr val="00B0F0"/>
          </a:solidFill>
          <a:ln cap="flat" cmpd="sng" w="25400">
            <a:solidFill>
              <a:srgbClr val="18181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46" name="Google Shape;1846;g196be58ac5a_0_1008"/>
          <p:cNvSpPr/>
          <p:nvPr/>
        </p:nvSpPr>
        <p:spPr>
          <a:xfrm>
            <a:off x="1241238" y="2284368"/>
            <a:ext cx="253500" cy="253500"/>
          </a:xfrm>
          <a:prstGeom prst="ellipse">
            <a:avLst/>
          </a:prstGeom>
          <a:solidFill>
            <a:srgbClr val="00B0F0"/>
          </a:solidFill>
          <a:ln cap="flat" cmpd="sng" w="25400">
            <a:solidFill>
              <a:srgbClr val="18181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47" name="Google Shape;1847;g196be58ac5a_0_1008"/>
          <p:cNvSpPr/>
          <p:nvPr/>
        </p:nvSpPr>
        <p:spPr>
          <a:xfrm>
            <a:off x="7517513" y="2297017"/>
            <a:ext cx="253500" cy="253500"/>
          </a:xfrm>
          <a:prstGeom prst="ellipse">
            <a:avLst/>
          </a:prstGeom>
          <a:solidFill>
            <a:srgbClr val="00B0F0"/>
          </a:solidFill>
          <a:ln cap="flat" cmpd="sng" w="25400">
            <a:solidFill>
              <a:srgbClr val="18181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48" name="Google Shape;1848;g196be58ac5a_0_1008"/>
          <p:cNvSpPr/>
          <p:nvPr/>
        </p:nvSpPr>
        <p:spPr>
          <a:xfrm>
            <a:off x="7235088" y="3042899"/>
            <a:ext cx="253500" cy="253500"/>
          </a:xfrm>
          <a:prstGeom prst="ellipse">
            <a:avLst/>
          </a:prstGeom>
          <a:solidFill>
            <a:srgbClr val="00B0F0"/>
          </a:solidFill>
          <a:ln cap="flat" cmpd="sng" w="25400">
            <a:solidFill>
              <a:srgbClr val="18181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49" name="Google Shape;1849;g196be58ac5a_0_1008"/>
          <p:cNvSpPr/>
          <p:nvPr/>
        </p:nvSpPr>
        <p:spPr>
          <a:xfrm>
            <a:off x="1367932" y="2459176"/>
            <a:ext cx="253500" cy="253500"/>
          </a:xfrm>
          <a:prstGeom prst="ellipse">
            <a:avLst/>
          </a:prstGeom>
          <a:solidFill>
            <a:srgbClr val="FF0000"/>
          </a:solidFill>
          <a:ln cap="flat" cmpd="sng" w="25400">
            <a:solidFill>
              <a:srgbClr val="18181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50" name="Google Shape;1850;g196be58ac5a_0_1008"/>
          <p:cNvSpPr/>
          <p:nvPr/>
        </p:nvSpPr>
        <p:spPr>
          <a:xfrm>
            <a:off x="1002528" y="2274983"/>
            <a:ext cx="253500" cy="253500"/>
          </a:xfrm>
          <a:prstGeom prst="ellipse">
            <a:avLst/>
          </a:prstGeom>
          <a:solidFill>
            <a:srgbClr val="FF0000"/>
          </a:solidFill>
          <a:ln cap="flat" cmpd="sng" w="25400">
            <a:solidFill>
              <a:srgbClr val="18181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51" name="Google Shape;1851;g196be58ac5a_0_1008"/>
          <p:cNvSpPr/>
          <p:nvPr/>
        </p:nvSpPr>
        <p:spPr>
          <a:xfrm>
            <a:off x="1450556" y="2196403"/>
            <a:ext cx="253500" cy="253500"/>
          </a:xfrm>
          <a:prstGeom prst="ellipse">
            <a:avLst/>
          </a:prstGeom>
          <a:solidFill>
            <a:srgbClr val="FF0000"/>
          </a:solidFill>
          <a:ln cap="flat" cmpd="sng" w="25400">
            <a:solidFill>
              <a:srgbClr val="18181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52" name="Google Shape;1852;g196be58ac5a_0_1008"/>
          <p:cNvSpPr/>
          <p:nvPr/>
        </p:nvSpPr>
        <p:spPr>
          <a:xfrm>
            <a:off x="7108394" y="3238218"/>
            <a:ext cx="253500" cy="253500"/>
          </a:xfrm>
          <a:prstGeom prst="ellipse">
            <a:avLst/>
          </a:prstGeom>
          <a:solidFill>
            <a:srgbClr val="FF0000"/>
          </a:solidFill>
          <a:ln cap="flat" cmpd="sng" w="25400">
            <a:solidFill>
              <a:srgbClr val="18181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53" name="Google Shape;1853;g196be58ac5a_0_1008"/>
          <p:cNvSpPr/>
          <p:nvPr/>
        </p:nvSpPr>
        <p:spPr>
          <a:xfrm>
            <a:off x="7308195" y="2446850"/>
            <a:ext cx="253500" cy="253500"/>
          </a:xfrm>
          <a:prstGeom prst="ellipse">
            <a:avLst/>
          </a:prstGeom>
          <a:solidFill>
            <a:srgbClr val="FF0000"/>
          </a:solidFill>
          <a:ln cap="flat" cmpd="sng" w="25400">
            <a:solidFill>
              <a:srgbClr val="18181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54" name="Google Shape;1854;g196be58ac5a_0_1008"/>
          <p:cNvSpPr/>
          <p:nvPr/>
        </p:nvSpPr>
        <p:spPr>
          <a:xfrm>
            <a:off x="7726831" y="2176481"/>
            <a:ext cx="253500" cy="253500"/>
          </a:xfrm>
          <a:prstGeom prst="ellipse">
            <a:avLst/>
          </a:prstGeom>
          <a:solidFill>
            <a:srgbClr val="FF0000"/>
          </a:solidFill>
          <a:ln cap="flat" cmpd="sng" w="25400">
            <a:solidFill>
              <a:srgbClr val="18181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55" name="Google Shape;1855;g196be58ac5a_0_1008"/>
          <p:cNvSpPr/>
          <p:nvPr/>
        </p:nvSpPr>
        <p:spPr>
          <a:xfrm>
            <a:off x="7352264" y="2133063"/>
            <a:ext cx="253500" cy="253500"/>
          </a:xfrm>
          <a:prstGeom prst="ellipse">
            <a:avLst/>
          </a:prstGeom>
          <a:solidFill>
            <a:srgbClr val="FF0000"/>
          </a:solidFill>
          <a:ln cap="flat" cmpd="sng" w="25400">
            <a:solidFill>
              <a:srgbClr val="18181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56" name="Google Shape;1856;g196be58ac5a_0_1008"/>
          <p:cNvSpPr/>
          <p:nvPr/>
        </p:nvSpPr>
        <p:spPr>
          <a:xfrm>
            <a:off x="7478958" y="2933418"/>
            <a:ext cx="253500" cy="253500"/>
          </a:xfrm>
          <a:prstGeom prst="ellipse">
            <a:avLst/>
          </a:prstGeom>
          <a:solidFill>
            <a:srgbClr val="FF0000"/>
          </a:solidFill>
          <a:ln cap="flat" cmpd="sng" w="25400">
            <a:solidFill>
              <a:srgbClr val="18181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57" name="Google Shape;1857;g196be58ac5a_0_1008"/>
          <p:cNvSpPr/>
          <p:nvPr/>
        </p:nvSpPr>
        <p:spPr>
          <a:xfrm>
            <a:off x="7148452" y="2806724"/>
            <a:ext cx="253500" cy="253500"/>
          </a:xfrm>
          <a:prstGeom prst="ellipse">
            <a:avLst/>
          </a:prstGeom>
          <a:solidFill>
            <a:srgbClr val="FF0000"/>
          </a:solidFill>
          <a:ln cap="flat" cmpd="sng" w="25400">
            <a:solidFill>
              <a:srgbClr val="18181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58" name="Google Shape;1858;g196be58ac5a_0_1008"/>
          <p:cNvSpPr/>
          <p:nvPr/>
        </p:nvSpPr>
        <p:spPr>
          <a:xfrm>
            <a:off x="1114544" y="3060112"/>
            <a:ext cx="253500" cy="253500"/>
          </a:xfrm>
          <a:prstGeom prst="ellipse">
            <a:avLst/>
          </a:prstGeom>
          <a:solidFill>
            <a:srgbClr val="FF0000"/>
          </a:solidFill>
          <a:ln cap="flat" cmpd="sng" w="25400">
            <a:solidFill>
              <a:srgbClr val="18181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59" name="Google Shape;1859;g196be58ac5a_0_1008"/>
          <p:cNvSpPr/>
          <p:nvPr/>
        </p:nvSpPr>
        <p:spPr>
          <a:xfrm>
            <a:off x="760168" y="2807819"/>
            <a:ext cx="253500" cy="253500"/>
          </a:xfrm>
          <a:prstGeom prst="ellipse">
            <a:avLst/>
          </a:prstGeom>
          <a:solidFill>
            <a:srgbClr val="FF0000"/>
          </a:solidFill>
          <a:ln cap="flat" cmpd="sng" w="25400">
            <a:solidFill>
              <a:srgbClr val="18181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60" name="Google Shape;1860;g196be58ac5a_0_1008"/>
          <p:cNvSpPr/>
          <p:nvPr/>
        </p:nvSpPr>
        <p:spPr>
          <a:xfrm>
            <a:off x="1037426" y="2672240"/>
            <a:ext cx="253500" cy="253500"/>
          </a:xfrm>
          <a:prstGeom prst="ellipse">
            <a:avLst/>
          </a:prstGeom>
          <a:solidFill>
            <a:srgbClr val="FF0000"/>
          </a:solidFill>
          <a:ln cap="flat" cmpd="sng" w="25400">
            <a:solidFill>
              <a:srgbClr val="18181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61" name="Google Shape;1861;g196be58ac5a_0_1008"/>
          <p:cNvSpPr/>
          <p:nvPr/>
        </p:nvSpPr>
        <p:spPr>
          <a:xfrm>
            <a:off x="5291761" y="2257180"/>
            <a:ext cx="253500" cy="253500"/>
          </a:xfrm>
          <a:prstGeom prst="ellipse">
            <a:avLst/>
          </a:prstGeom>
          <a:solidFill>
            <a:schemeClr val="lt1"/>
          </a:solidFill>
          <a:ln cap="flat" cmpd="sng" w="25400">
            <a:solidFill>
              <a:srgbClr val="18181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62" name="Google Shape;1862;g196be58ac5a_0_1008"/>
          <p:cNvSpPr/>
          <p:nvPr/>
        </p:nvSpPr>
        <p:spPr>
          <a:xfrm>
            <a:off x="4796015" y="2257180"/>
            <a:ext cx="253500" cy="253500"/>
          </a:xfrm>
          <a:prstGeom prst="ellipse">
            <a:avLst/>
          </a:prstGeom>
          <a:solidFill>
            <a:schemeClr val="lt1"/>
          </a:solidFill>
          <a:ln cap="flat" cmpd="sng" w="25400">
            <a:solidFill>
              <a:srgbClr val="18181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63" name="Google Shape;1863;g196be58ac5a_0_1008"/>
          <p:cNvSpPr/>
          <p:nvPr/>
        </p:nvSpPr>
        <p:spPr>
          <a:xfrm>
            <a:off x="3288534" y="2884787"/>
            <a:ext cx="253500" cy="253500"/>
          </a:xfrm>
          <a:prstGeom prst="ellipse">
            <a:avLst/>
          </a:prstGeom>
          <a:solidFill>
            <a:schemeClr val="lt1"/>
          </a:solidFill>
          <a:ln cap="flat" cmpd="sng" w="25400">
            <a:solidFill>
              <a:srgbClr val="18181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64" name="Google Shape;1864;g196be58ac5a_0_1008"/>
          <p:cNvSpPr/>
          <p:nvPr/>
        </p:nvSpPr>
        <p:spPr>
          <a:xfrm>
            <a:off x="3161840" y="2205788"/>
            <a:ext cx="253500" cy="253500"/>
          </a:xfrm>
          <a:prstGeom prst="ellipse">
            <a:avLst/>
          </a:prstGeom>
          <a:solidFill>
            <a:schemeClr val="lt1"/>
          </a:solidFill>
          <a:ln cap="flat" cmpd="sng" w="25400">
            <a:solidFill>
              <a:srgbClr val="18181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65" name="Google Shape;1865;g196be58ac5a_0_1008"/>
          <p:cNvSpPr/>
          <p:nvPr/>
        </p:nvSpPr>
        <p:spPr>
          <a:xfrm>
            <a:off x="7910557" y="2705300"/>
            <a:ext cx="253500" cy="253500"/>
          </a:xfrm>
          <a:prstGeom prst="ellipse">
            <a:avLst/>
          </a:prstGeom>
          <a:solidFill>
            <a:srgbClr val="00B050"/>
          </a:solidFill>
          <a:ln cap="flat" cmpd="sng" w="25400">
            <a:solidFill>
              <a:srgbClr val="18181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66" name="Google Shape;1866;g196be58ac5a_0_1008"/>
          <p:cNvSpPr/>
          <p:nvPr/>
        </p:nvSpPr>
        <p:spPr>
          <a:xfrm>
            <a:off x="6777542" y="2252321"/>
            <a:ext cx="253500" cy="253500"/>
          </a:xfrm>
          <a:prstGeom prst="ellipse">
            <a:avLst/>
          </a:prstGeom>
          <a:solidFill>
            <a:srgbClr val="00B050"/>
          </a:solidFill>
          <a:ln cap="flat" cmpd="sng" w="25400">
            <a:solidFill>
              <a:srgbClr val="18181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67" name="Google Shape;1867;g196be58ac5a_0_1008"/>
          <p:cNvSpPr/>
          <p:nvPr/>
        </p:nvSpPr>
        <p:spPr>
          <a:xfrm>
            <a:off x="3551864" y="2465790"/>
            <a:ext cx="253500" cy="253500"/>
          </a:xfrm>
          <a:prstGeom prst="ellipse">
            <a:avLst/>
          </a:prstGeom>
          <a:solidFill>
            <a:srgbClr val="00B050"/>
          </a:solidFill>
          <a:ln cap="flat" cmpd="sng" w="25400">
            <a:solidFill>
              <a:srgbClr val="18181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68" name="Google Shape;1868;g196be58ac5a_0_1008"/>
          <p:cNvSpPr/>
          <p:nvPr/>
        </p:nvSpPr>
        <p:spPr>
          <a:xfrm>
            <a:off x="2800474" y="2585870"/>
            <a:ext cx="253500" cy="253500"/>
          </a:xfrm>
          <a:prstGeom prst="ellipse">
            <a:avLst/>
          </a:prstGeom>
          <a:solidFill>
            <a:srgbClr val="00B050"/>
          </a:solidFill>
          <a:ln cap="flat" cmpd="sng" w="25400">
            <a:solidFill>
              <a:srgbClr val="18181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69" name="Google Shape;1869;g196be58ac5a_0_1008"/>
          <p:cNvSpPr/>
          <p:nvPr/>
        </p:nvSpPr>
        <p:spPr>
          <a:xfrm flipH="1">
            <a:off x="625016" y="2161253"/>
            <a:ext cx="241800" cy="271500"/>
          </a:xfrm>
          <a:prstGeom prst="mathPlus">
            <a:avLst>
              <a:gd fmla="val 23520" name="adj1"/>
            </a:avLst>
          </a:prstGeom>
          <a:solidFill>
            <a:schemeClr val="lt1"/>
          </a:solidFill>
          <a:ln cap="flat" cmpd="sng" w="25400">
            <a:solidFill>
              <a:srgbClr val="18181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70" name="Google Shape;1870;g196be58ac5a_0_1008"/>
          <p:cNvSpPr/>
          <p:nvPr/>
        </p:nvSpPr>
        <p:spPr>
          <a:xfrm flipH="1">
            <a:off x="6772830" y="2221958"/>
            <a:ext cx="241800" cy="271500"/>
          </a:xfrm>
          <a:prstGeom prst="mathPlus">
            <a:avLst>
              <a:gd fmla="val 23520" name="adj1"/>
            </a:avLst>
          </a:prstGeom>
          <a:solidFill>
            <a:schemeClr val="lt1"/>
          </a:solidFill>
          <a:ln cap="flat" cmpd="sng" w="25400">
            <a:solidFill>
              <a:srgbClr val="18181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71" name="Google Shape;1871;g196be58ac5a_0_1008"/>
          <p:cNvSpPr/>
          <p:nvPr/>
        </p:nvSpPr>
        <p:spPr>
          <a:xfrm flipH="1">
            <a:off x="2806259" y="2549665"/>
            <a:ext cx="241800" cy="271500"/>
          </a:xfrm>
          <a:prstGeom prst="mathPlus">
            <a:avLst>
              <a:gd fmla="val 23520" name="adj1"/>
            </a:avLst>
          </a:prstGeom>
          <a:solidFill>
            <a:schemeClr val="lt1"/>
          </a:solidFill>
          <a:ln cap="flat" cmpd="sng" w="25400">
            <a:solidFill>
              <a:srgbClr val="18181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72" name="Google Shape;1872;g196be58ac5a_0_1008"/>
          <p:cNvSpPr/>
          <p:nvPr/>
        </p:nvSpPr>
        <p:spPr>
          <a:xfrm flipH="1">
            <a:off x="7916410" y="2696221"/>
            <a:ext cx="241800" cy="271500"/>
          </a:xfrm>
          <a:prstGeom prst="mathPlus">
            <a:avLst>
              <a:gd fmla="val 23520" name="adj1"/>
            </a:avLst>
          </a:prstGeom>
          <a:solidFill>
            <a:schemeClr val="lt1"/>
          </a:solidFill>
          <a:ln cap="flat" cmpd="sng" w="25400">
            <a:solidFill>
              <a:srgbClr val="18181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73" name="Google Shape;1873;g196be58ac5a_0_1008"/>
          <p:cNvSpPr/>
          <p:nvPr/>
        </p:nvSpPr>
        <p:spPr>
          <a:xfrm flipH="1">
            <a:off x="3536745" y="2446850"/>
            <a:ext cx="241800" cy="271500"/>
          </a:xfrm>
          <a:prstGeom prst="mathPlus">
            <a:avLst>
              <a:gd fmla="val 23520" name="adj1"/>
            </a:avLst>
          </a:prstGeom>
          <a:solidFill>
            <a:schemeClr val="lt1"/>
          </a:solidFill>
          <a:ln cap="flat" cmpd="sng" w="25400">
            <a:solidFill>
              <a:srgbClr val="18181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74" name="Google Shape;1874;g196be58ac5a_0_1008"/>
          <p:cNvSpPr/>
          <p:nvPr/>
        </p:nvSpPr>
        <p:spPr>
          <a:xfrm>
            <a:off x="3191402" y="2212796"/>
            <a:ext cx="215700" cy="210900"/>
          </a:xfrm>
          <a:prstGeom prst="mathMinus">
            <a:avLst>
              <a:gd fmla="val 23520" name="adj1"/>
            </a:avLst>
          </a:prstGeom>
          <a:solidFill>
            <a:schemeClr val="accent1"/>
          </a:solidFill>
          <a:ln cap="flat" cmpd="sng" w="25400">
            <a:solidFill>
              <a:srgbClr val="18181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75" name="Google Shape;1875;g196be58ac5a_0_1008"/>
          <p:cNvSpPr/>
          <p:nvPr/>
        </p:nvSpPr>
        <p:spPr>
          <a:xfrm>
            <a:off x="1252534" y="2298486"/>
            <a:ext cx="215700" cy="210900"/>
          </a:xfrm>
          <a:prstGeom prst="mathMinus">
            <a:avLst>
              <a:gd fmla="val 23520" name="adj1"/>
            </a:avLst>
          </a:prstGeom>
          <a:solidFill>
            <a:schemeClr val="accent1"/>
          </a:solidFill>
          <a:ln cap="flat" cmpd="sng" w="25400">
            <a:solidFill>
              <a:srgbClr val="18181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76" name="Google Shape;1876;g196be58ac5a_0_1008"/>
          <p:cNvSpPr/>
          <p:nvPr/>
        </p:nvSpPr>
        <p:spPr>
          <a:xfrm>
            <a:off x="7535860" y="2332482"/>
            <a:ext cx="215700" cy="210900"/>
          </a:xfrm>
          <a:prstGeom prst="mathMinus">
            <a:avLst>
              <a:gd fmla="val 23520" name="adj1"/>
            </a:avLst>
          </a:prstGeom>
          <a:solidFill>
            <a:schemeClr val="accent1"/>
          </a:solidFill>
          <a:ln cap="flat" cmpd="sng" w="25400">
            <a:solidFill>
              <a:srgbClr val="18181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77" name="Google Shape;1877;g196be58ac5a_0_1008"/>
          <p:cNvSpPr/>
          <p:nvPr/>
        </p:nvSpPr>
        <p:spPr>
          <a:xfrm>
            <a:off x="982894" y="2890073"/>
            <a:ext cx="215700" cy="210900"/>
          </a:xfrm>
          <a:prstGeom prst="mathMinus">
            <a:avLst>
              <a:gd fmla="val 23520" name="adj1"/>
            </a:avLst>
          </a:prstGeom>
          <a:solidFill>
            <a:schemeClr val="accent1"/>
          </a:solidFill>
          <a:ln cap="flat" cmpd="sng" w="25400">
            <a:solidFill>
              <a:srgbClr val="18181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78" name="Google Shape;1878;g196be58ac5a_0_1008"/>
          <p:cNvSpPr/>
          <p:nvPr/>
        </p:nvSpPr>
        <p:spPr>
          <a:xfrm>
            <a:off x="7268157" y="3072742"/>
            <a:ext cx="215700" cy="210900"/>
          </a:xfrm>
          <a:prstGeom prst="mathMinus">
            <a:avLst>
              <a:gd fmla="val 23520" name="adj1"/>
            </a:avLst>
          </a:prstGeom>
          <a:solidFill>
            <a:schemeClr val="accent1"/>
          </a:solidFill>
          <a:ln cap="flat" cmpd="sng" w="25400">
            <a:solidFill>
              <a:srgbClr val="18181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2" name="Shape 1882"/>
        <p:cNvGrpSpPr/>
        <p:nvPr/>
      </p:nvGrpSpPr>
      <p:grpSpPr>
        <a:xfrm>
          <a:off x="0" y="0"/>
          <a:ext cx="0" cy="0"/>
          <a:chOff x="0" y="0"/>
          <a:chExt cx="0" cy="0"/>
        </a:xfrm>
      </p:grpSpPr>
      <p:sp>
        <p:nvSpPr>
          <p:cNvPr id="1883" name="Google Shape;1883;g196be58ac5a_0_1049"/>
          <p:cNvSpPr txBox="1"/>
          <p:nvPr>
            <p:ph type="title"/>
          </p:nvPr>
        </p:nvSpPr>
        <p:spPr>
          <a:xfrm>
            <a:off x="987850" y="292850"/>
            <a:ext cx="67959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b="0" lang="en"/>
              <a:t>Completing a Double Replacement Rxn</a:t>
            </a:r>
            <a:endParaRPr b="0"/>
          </a:p>
        </p:txBody>
      </p:sp>
      <p:sp>
        <p:nvSpPr>
          <p:cNvPr id="1884" name="Google Shape;1884;g196be58ac5a_0_1049"/>
          <p:cNvSpPr txBox="1"/>
          <p:nvPr>
            <p:ph idx="1" type="body"/>
          </p:nvPr>
        </p:nvSpPr>
        <p:spPr>
          <a:xfrm>
            <a:off x="311700" y="1495975"/>
            <a:ext cx="8520600" cy="32844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Char char="●"/>
            </a:pPr>
            <a:r>
              <a:rPr lang="en" sz="2400"/>
              <a:t>Positive ions switch partners</a:t>
            </a:r>
            <a:endParaRPr sz="2400"/>
          </a:p>
          <a:p>
            <a:pPr indent="-317500" lvl="0" marL="457200" rtl="0" algn="l">
              <a:lnSpc>
                <a:spcPct val="115000"/>
              </a:lnSpc>
              <a:spcBef>
                <a:spcPts val="0"/>
              </a:spcBef>
              <a:spcAft>
                <a:spcPts val="0"/>
              </a:spcAft>
              <a:buSzPts val="1400"/>
              <a:buChar char="●"/>
            </a:pPr>
            <a:r>
              <a:rPr lang="en" sz="2400"/>
              <a:t>Look up the charges of each ion in the new products and determine the subscripts (compound must = zero)</a:t>
            </a:r>
            <a:endParaRPr sz="2400"/>
          </a:p>
          <a:p>
            <a:pPr indent="0" lvl="0" marL="457200" rtl="0" algn="l">
              <a:lnSpc>
                <a:spcPct val="115000"/>
              </a:lnSpc>
              <a:spcBef>
                <a:spcPts val="1600"/>
              </a:spcBef>
              <a:spcAft>
                <a:spcPts val="1600"/>
              </a:spcAft>
              <a:buSzPts val="1400"/>
              <a:buNone/>
            </a:pPr>
            <a:r>
              <a:t/>
            </a:r>
            <a:endParaRPr/>
          </a:p>
        </p:txBody>
      </p:sp>
      <p:pic>
        <p:nvPicPr>
          <p:cNvPr id="1885" name="Google Shape;1885;g196be58ac5a_0_1049"/>
          <p:cNvPicPr preferRelativeResize="0"/>
          <p:nvPr/>
        </p:nvPicPr>
        <p:blipFill rotWithShape="1">
          <a:blip r:embed="rId3">
            <a:alphaModFix/>
          </a:blip>
          <a:srcRect b="0" l="0" r="0" t="0"/>
          <a:stretch/>
        </p:blipFill>
        <p:spPr>
          <a:xfrm>
            <a:off x="1787774" y="2901113"/>
            <a:ext cx="5196051" cy="1615350"/>
          </a:xfrm>
          <a:prstGeom prst="rect">
            <a:avLst/>
          </a:prstGeom>
          <a:noFill/>
          <a:ln>
            <a:noFill/>
          </a:ln>
        </p:spPr>
      </p:pic>
    </p:spTree>
  </p:cSld>
  <p:clrMapOvr>
    <a:masterClrMapping/>
  </p:clrMapOvr>
</p:sld>
</file>

<file path=ppt/slides/slide1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9" name="Shape 1889"/>
        <p:cNvGrpSpPr/>
        <p:nvPr/>
      </p:nvGrpSpPr>
      <p:grpSpPr>
        <a:xfrm>
          <a:off x="0" y="0"/>
          <a:ext cx="0" cy="0"/>
          <a:chOff x="0" y="0"/>
          <a:chExt cx="0" cy="0"/>
        </a:xfrm>
      </p:grpSpPr>
      <p:sp>
        <p:nvSpPr>
          <p:cNvPr id="1890" name="Google Shape;1890;g196be58ac5a_0_1055"/>
          <p:cNvSpPr txBox="1"/>
          <p:nvPr>
            <p:ph type="title"/>
          </p:nvPr>
        </p:nvSpPr>
        <p:spPr>
          <a:xfrm>
            <a:off x="987850" y="292850"/>
            <a:ext cx="67959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b="0" lang="en"/>
              <a:t>Completing a Double Replacement Rxn</a:t>
            </a:r>
            <a:endParaRPr b="0"/>
          </a:p>
        </p:txBody>
      </p:sp>
      <p:sp>
        <p:nvSpPr>
          <p:cNvPr id="1891" name="Google Shape;1891;g196be58ac5a_0_1055"/>
          <p:cNvSpPr txBox="1"/>
          <p:nvPr>
            <p:ph idx="1" type="body"/>
          </p:nvPr>
        </p:nvSpPr>
        <p:spPr>
          <a:xfrm>
            <a:off x="311700" y="1495975"/>
            <a:ext cx="8520600" cy="32844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lt1"/>
              </a:buClr>
              <a:buSzPts val="1400"/>
              <a:buChar char="●"/>
            </a:pPr>
            <a:r>
              <a:rPr lang="en" sz="2400">
                <a:solidFill>
                  <a:schemeClr val="lt1"/>
                </a:solidFill>
              </a:rPr>
              <a:t>Use table F to determine which (if any) product forms a precipitate.</a:t>
            </a:r>
            <a:br>
              <a:rPr lang="en">
                <a:solidFill>
                  <a:schemeClr val="lt1"/>
                </a:solidFill>
              </a:rPr>
            </a:br>
            <a:endParaRPr>
              <a:solidFill>
                <a:schemeClr val="lt1"/>
              </a:solidFill>
            </a:endParaRPr>
          </a:p>
          <a:p>
            <a:pPr indent="0" lvl="0" marL="0" rtl="0" algn="l">
              <a:lnSpc>
                <a:spcPct val="115000"/>
              </a:lnSpc>
              <a:spcBef>
                <a:spcPts val="1600"/>
              </a:spcBef>
              <a:spcAft>
                <a:spcPts val="1600"/>
              </a:spcAft>
              <a:buSzPts val="1400"/>
              <a:buNone/>
            </a:pPr>
            <a:r>
              <a:t/>
            </a:r>
            <a:endParaRPr/>
          </a:p>
        </p:txBody>
      </p:sp>
      <p:pic>
        <p:nvPicPr>
          <p:cNvPr id="1892" name="Google Shape;1892;g196be58ac5a_0_1055"/>
          <p:cNvPicPr preferRelativeResize="0"/>
          <p:nvPr/>
        </p:nvPicPr>
        <p:blipFill rotWithShape="1">
          <a:blip r:embed="rId3">
            <a:alphaModFix/>
          </a:blip>
          <a:srcRect b="0" l="0" r="0" t="0"/>
          <a:stretch/>
        </p:blipFill>
        <p:spPr>
          <a:xfrm>
            <a:off x="1759104" y="2183682"/>
            <a:ext cx="4936075" cy="2325525"/>
          </a:xfrm>
          <a:prstGeom prst="rect">
            <a:avLst/>
          </a:prstGeom>
          <a:noFill/>
          <a:ln>
            <a:noFill/>
          </a:ln>
        </p:spPr>
      </p:pic>
    </p:spTree>
  </p:cSld>
  <p:clrMapOvr>
    <a:masterClrMapping/>
  </p:clrMapOvr>
</p:sld>
</file>

<file path=ppt/slides/slide1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6" name="Shape 1896"/>
        <p:cNvGrpSpPr/>
        <p:nvPr/>
      </p:nvGrpSpPr>
      <p:grpSpPr>
        <a:xfrm>
          <a:off x="0" y="0"/>
          <a:ext cx="0" cy="0"/>
          <a:chOff x="0" y="0"/>
          <a:chExt cx="0" cy="0"/>
        </a:xfrm>
      </p:grpSpPr>
      <p:sp>
        <p:nvSpPr>
          <p:cNvPr id="1897" name="Google Shape;1897;g196be58ac5a_0_1061"/>
          <p:cNvSpPr txBox="1"/>
          <p:nvPr>
            <p:ph type="title"/>
          </p:nvPr>
        </p:nvSpPr>
        <p:spPr>
          <a:xfrm>
            <a:off x="987850" y="292850"/>
            <a:ext cx="67959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b="0" lang="en" sz="4400"/>
              <a:t>Example</a:t>
            </a:r>
            <a:r>
              <a:rPr lang="en"/>
              <a:t>:</a:t>
            </a:r>
            <a:endParaRPr/>
          </a:p>
        </p:txBody>
      </p:sp>
      <p:sp>
        <p:nvSpPr>
          <p:cNvPr id="1898" name="Google Shape;1898;g196be58ac5a_0_1061"/>
          <p:cNvSpPr txBox="1"/>
          <p:nvPr>
            <p:ph idx="1" type="body"/>
          </p:nvPr>
        </p:nvSpPr>
        <p:spPr>
          <a:xfrm>
            <a:off x="311700" y="1514725"/>
            <a:ext cx="8520600" cy="3284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400"/>
              <a:buNone/>
            </a:pPr>
            <a:r>
              <a:rPr lang="en"/>
              <a:t>Complete the following double replacement rx and determine the insoluble product:</a:t>
            </a:r>
            <a:br>
              <a:rPr lang="en"/>
            </a:br>
            <a:r>
              <a:rPr lang="en"/>
              <a:t>AgCl</a:t>
            </a:r>
            <a:r>
              <a:rPr baseline="-25000" lang="en"/>
              <a:t>(aq)</a:t>
            </a:r>
            <a:r>
              <a:rPr lang="en"/>
              <a:t> +  Na</a:t>
            </a:r>
            <a:r>
              <a:rPr baseline="-25000" lang="en"/>
              <a:t>2</a:t>
            </a:r>
            <a:r>
              <a:rPr lang="en"/>
              <a:t>SO</a:t>
            </a:r>
            <a:r>
              <a:rPr baseline="-25000" lang="en"/>
              <a:t>4 (aq)</a:t>
            </a:r>
            <a:r>
              <a:rPr baseline="30000" lang="en"/>
              <a:t>  → </a:t>
            </a:r>
            <a:endParaRPr baseline="30000"/>
          </a:p>
        </p:txBody>
      </p:sp>
      <p:pic>
        <p:nvPicPr>
          <p:cNvPr id="1899" name="Google Shape;1899;g196be58ac5a_0_1061"/>
          <p:cNvPicPr preferRelativeResize="0"/>
          <p:nvPr/>
        </p:nvPicPr>
        <p:blipFill rotWithShape="1">
          <a:blip r:embed="rId3">
            <a:alphaModFix/>
          </a:blip>
          <a:srcRect b="0" l="0" r="0" t="0"/>
          <a:stretch/>
        </p:blipFill>
        <p:spPr>
          <a:xfrm>
            <a:off x="1871100" y="199375"/>
            <a:ext cx="6039624" cy="2845425"/>
          </a:xfrm>
          <a:prstGeom prst="rect">
            <a:avLst/>
          </a:prstGeom>
          <a:noFill/>
          <a:ln>
            <a:noFill/>
          </a:ln>
        </p:spPr>
      </p:pic>
      <p:sp>
        <p:nvSpPr>
          <p:cNvPr id="1900" name="Google Shape;1900;g196be58ac5a_0_1061"/>
          <p:cNvSpPr txBox="1"/>
          <p:nvPr/>
        </p:nvSpPr>
        <p:spPr>
          <a:xfrm>
            <a:off x="917300" y="3464500"/>
            <a:ext cx="843600" cy="47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FFFFFF"/>
                </a:solidFill>
                <a:latin typeface="Shadows Into Light"/>
                <a:ea typeface="Shadows Into Light"/>
                <a:cs typeface="Shadows Into Light"/>
                <a:sym typeface="Shadows Into Light"/>
              </a:rPr>
              <a:t> Cl</a:t>
            </a:r>
            <a:r>
              <a:rPr b="0" baseline="30000" i="0" lang="en" sz="2400" u="none" cap="none" strike="noStrike">
                <a:solidFill>
                  <a:srgbClr val="FFFFFF"/>
                </a:solidFill>
                <a:latin typeface="Shadows Into Light"/>
                <a:ea typeface="Shadows Into Light"/>
                <a:cs typeface="Shadows Into Light"/>
                <a:sym typeface="Shadows Into Light"/>
              </a:rPr>
              <a:t>-1</a:t>
            </a:r>
            <a:endParaRPr b="0" baseline="30000" i="0" sz="2400" u="none" cap="none" strike="noStrike">
              <a:solidFill>
                <a:srgbClr val="FFFFFF"/>
              </a:solidFill>
              <a:latin typeface="Shadows Into Light"/>
              <a:ea typeface="Shadows Into Light"/>
              <a:cs typeface="Shadows Into Light"/>
              <a:sym typeface="Shadows Into Light"/>
            </a:endParaRPr>
          </a:p>
        </p:txBody>
      </p:sp>
      <p:sp>
        <p:nvSpPr>
          <p:cNvPr id="1901" name="Google Shape;1901;g196be58ac5a_0_1061"/>
          <p:cNvSpPr txBox="1"/>
          <p:nvPr/>
        </p:nvSpPr>
        <p:spPr>
          <a:xfrm>
            <a:off x="2457225" y="3464500"/>
            <a:ext cx="1097400" cy="47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FFFFFF"/>
                </a:solidFill>
                <a:latin typeface="Shadows Into Light"/>
                <a:ea typeface="Shadows Into Light"/>
                <a:cs typeface="Shadows Into Light"/>
                <a:sym typeface="Shadows Into Light"/>
              </a:rPr>
              <a:t> SO</a:t>
            </a:r>
            <a:r>
              <a:rPr b="0" baseline="-25000" i="0" lang="en" sz="2400" u="none" cap="none" strike="noStrike">
                <a:solidFill>
                  <a:srgbClr val="FFFFFF"/>
                </a:solidFill>
                <a:latin typeface="Shadows Into Light"/>
                <a:ea typeface="Shadows Into Light"/>
                <a:cs typeface="Shadows Into Light"/>
                <a:sym typeface="Shadows Into Light"/>
              </a:rPr>
              <a:t>4</a:t>
            </a:r>
            <a:r>
              <a:rPr b="0" baseline="30000" i="0" lang="en" sz="2400" u="none" cap="none" strike="noStrike">
                <a:solidFill>
                  <a:srgbClr val="FFFFFF"/>
                </a:solidFill>
                <a:latin typeface="Shadows Into Light"/>
                <a:ea typeface="Shadows Into Light"/>
                <a:cs typeface="Shadows Into Light"/>
                <a:sym typeface="Shadows Into Light"/>
              </a:rPr>
              <a:t>-2</a:t>
            </a:r>
            <a:endParaRPr b="0" baseline="30000" i="0" sz="2400" u="none" cap="none" strike="noStrike">
              <a:solidFill>
                <a:srgbClr val="FFFFFF"/>
              </a:solidFill>
              <a:latin typeface="Shadows Into Light"/>
              <a:ea typeface="Shadows Into Light"/>
              <a:cs typeface="Shadows Into Light"/>
              <a:sym typeface="Shadows Into Light"/>
            </a:endParaRPr>
          </a:p>
        </p:txBody>
      </p:sp>
      <p:sp>
        <p:nvSpPr>
          <p:cNvPr id="1902" name="Google Shape;1902;g196be58ac5a_0_1061"/>
          <p:cNvSpPr txBox="1"/>
          <p:nvPr/>
        </p:nvSpPr>
        <p:spPr>
          <a:xfrm>
            <a:off x="3268000" y="3521825"/>
            <a:ext cx="524100" cy="163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3000"/>
              <a:buFont typeface="Arial"/>
              <a:buNone/>
            </a:pPr>
            <a:r>
              <a:rPr b="0" baseline="30000" i="0" lang="en" sz="3000" u="none" cap="none" strike="noStrike">
                <a:solidFill>
                  <a:schemeClr val="lt1"/>
                </a:solidFill>
                <a:latin typeface="Shadows Into Light"/>
                <a:ea typeface="Shadows Into Light"/>
                <a:cs typeface="Shadows Into Light"/>
                <a:sym typeface="Shadows Into Light"/>
              </a:rPr>
              <a:t>→</a:t>
            </a:r>
            <a:endParaRPr b="0" i="0" sz="1400" u="none" cap="none" strike="noStrike">
              <a:solidFill>
                <a:srgbClr val="000000"/>
              </a:solidFill>
              <a:latin typeface="Shadows Into Light"/>
              <a:ea typeface="Shadows Into Light"/>
              <a:cs typeface="Shadows Into Light"/>
              <a:sym typeface="Shadows Into Light"/>
            </a:endParaRPr>
          </a:p>
        </p:txBody>
      </p:sp>
      <p:sp>
        <p:nvSpPr>
          <p:cNvPr id="1903" name="Google Shape;1903;g196be58ac5a_0_1061"/>
          <p:cNvSpPr txBox="1"/>
          <p:nvPr/>
        </p:nvSpPr>
        <p:spPr>
          <a:xfrm>
            <a:off x="406300" y="3464500"/>
            <a:ext cx="622500" cy="319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FFFFFF"/>
                </a:solidFill>
                <a:latin typeface="Shadows Into Light"/>
                <a:ea typeface="Shadows Into Light"/>
                <a:cs typeface="Shadows Into Light"/>
                <a:sym typeface="Shadows Into Light"/>
              </a:rPr>
              <a:t>Ag</a:t>
            </a:r>
            <a:r>
              <a:rPr b="0" baseline="30000" i="0" lang="en" sz="2400" u="none" cap="none" strike="noStrike">
                <a:solidFill>
                  <a:srgbClr val="FFFFFF"/>
                </a:solidFill>
                <a:latin typeface="Shadows Into Light"/>
                <a:ea typeface="Shadows Into Light"/>
                <a:cs typeface="Shadows Into Light"/>
                <a:sym typeface="Shadows Into Light"/>
              </a:rPr>
              <a:t>+1</a:t>
            </a:r>
            <a:endParaRPr b="0" i="0" sz="1400" u="none" cap="none" strike="noStrike">
              <a:solidFill>
                <a:srgbClr val="000000"/>
              </a:solidFill>
              <a:latin typeface="Shadows Into Light"/>
              <a:ea typeface="Shadows Into Light"/>
              <a:cs typeface="Shadows Into Light"/>
              <a:sym typeface="Shadows Into Light"/>
            </a:endParaRPr>
          </a:p>
        </p:txBody>
      </p:sp>
      <p:sp>
        <p:nvSpPr>
          <p:cNvPr id="1904" name="Google Shape;1904;g196be58ac5a_0_1061"/>
          <p:cNvSpPr txBox="1"/>
          <p:nvPr/>
        </p:nvSpPr>
        <p:spPr>
          <a:xfrm>
            <a:off x="1800375" y="3464500"/>
            <a:ext cx="777000" cy="319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FFFFFF"/>
                </a:solidFill>
                <a:latin typeface="Shadows Into Light"/>
                <a:ea typeface="Shadows Into Light"/>
                <a:cs typeface="Shadows Into Light"/>
                <a:sym typeface="Shadows Into Light"/>
              </a:rPr>
              <a:t>2Na</a:t>
            </a:r>
            <a:r>
              <a:rPr b="0" baseline="30000" i="0" lang="en" sz="2400" u="none" cap="none" strike="noStrike">
                <a:solidFill>
                  <a:srgbClr val="FFFFFF"/>
                </a:solidFill>
                <a:latin typeface="Shadows Into Light"/>
                <a:ea typeface="Shadows Into Light"/>
                <a:cs typeface="Shadows Into Light"/>
                <a:sym typeface="Shadows Into Light"/>
              </a:rPr>
              <a:t>+1</a:t>
            </a:r>
            <a:endParaRPr b="0" i="0" sz="1400" u="none" cap="none" strike="noStrike">
              <a:solidFill>
                <a:srgbClr val="000000"/>
              </a:solidFill>
              <a:latin typeface="Shadows Into Light"/>
              <a:ea typeface="Shadows Into Light"/>
              <a:cs typeface="Shadows Into Light"/>
              <a:sym typeface="Shadows Into Light"/>
            </a:endParaRPr>
          </a:p>
        </p:txBody>
      </p:sp>
      <p:sp>
        <p:nvSpPr>
          <p:cNvPr id="1905" name="Google Shape;1905;g196be58ac5a_0_1061"/>
          <p:cNvSpPr txBox="1"/>
          <p:nvPr/>
        </p:nvSpPr>
        <p:spPr>
          <a:xfrm>
            <a:off x="5469850" y="3464500"/>
            <a:ext cx="661500" cy="319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FFFFFF"/>
                </a:solidFill>
                <a:latin typeface="Shadows Into Light"/>
                <a:ea typeface="Shadows Into Light"/>
                <a:cs typeface="Shadows Into Light"/>
                <a:sym typeface="Shadows Into Light"/>
              </a:rPr>
              <a:t>Na</a:t>
            </a:r>
            <a:r>
              <a:rPr b="0" baseline="30000" i="0" lang="en" sz="2400" u="none" cap="none" strike="noStrike">
                <a:solidFill>
                  <a:srgbClr val="FFFFFF"/>
                </a:solidFill>
                <a:latin typeface="Shadows Into Light"/>
                <a:ea typeface="Shadows Into Light"/>
                <a:cs typeface="Shadows Into Light"/>
                <a:sym typeface="Shadows Into Light"/>
              </a:rPr>
              <a:t>+1</a:t>
            </a:r>
            <a:endParaRPr b="0" i="0" sz="1400" u="none" cap="none" strike="noStrike">
              <a:solidFill>
                <a:srgbClr val="000000"/>
              </a:solidFill>
              <a:latin typeface="Shadows Into Light"/>
              <a:ea typeface="Shadows Into Light"/>
              <a:cs typeface="Shadows Into Light"/>
              <a:sym typeface="Shadows Into Light"/>
            </a:endParaRPr>
          </a:p>
        </p:txBody>
      </p:sp>
      <p:sp>
        <p:nvSpPr>
          <p:cNvPr id="1906" name="Google Shape;1906;g196be58ac5a_0_1061"/>
          <p:cNvSpPr txBox="1"/>
          <p:nvPr/>
        </p:nvSpPr>
        <p:spPr>
          <a:xfrm>
            <a:off x="3866050" y="3464500"/>
            <a:ext cx="622500" cy="319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FFFFFF"/>
                </a:solidFill>
                <a:latin typeface="Shadows Into Light"/>
                <a:ea typeface="Shadows Into Light"/>
                <a:cs typeface="Shadows Into Light"/>
                <a:sym typeface="Shadows Into Light"/>
              </a:rPr>
              <a:t>Ag</a:t>
            </a:r>
            <a:r>
              <a:rPr b="0" baseline="30000" i="0" lang="en" sz="2400" u="none" cap="none" strike="noStrike">
                <a:solidFill>
                  <a:srgbClr val="FFFFFF"/>
                </a:solidFill>
                <a:latin typeface="Shadows Into Light"/>
                <a:ea typeface="Shadows Into Light"/>
                <a:cs typeface="Shadows Into Light"/>
                <a:sym typeface="Shadows Into Light"/>
              </a:rPr>
              <a:t>+1</a:t>
            </a:r>
            <a:endParaRPr b="0" i="0" sz="1400" u="none" cap="none" strike="noStrike">
              <a:solidFill>
                <a:srgbClr val="000000"/>
              </a:solidFill>
              <a:latin typeface="Shadows Into Light"/>
              <a:ea typeface="Shadows Into Light"/>
              <a:cs typeface="Shadows Into Light"/>
              <a:sym typeface="Shadows Into Light"/>
            </a:endParaRPr>
          </a:p>
        </p:txBody>
      </p:sp>
      <p:sp>
        <p:nvSpPr>
          <p:cNvPr id="1907" name="Google Shape;1907;g196be58ac5a_0_1061"/>
          <p:cNvSpPr txBox="1"/>
          <p:nvPr/>
        </p:nvSpPr>
        <p:spPr>
          <a:xfrm>
            <a:off x="4205250" y="3464500"/>
            <a:ext cx="1025100" cy="47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FFFFFF"/>
                </a:solidFill>
                <a:latin typeface="Shadows Into Light"/>
                <a:ea typeface="Shadows Into Light"/>
                <a:cs typeface="Shadows Into Light"/>
                <a:sym typeface="Shadows Into Light"/>
              </a:rPr>
              <a:t> SO</a:t>
            </a:r>
            <a:r>
              <a:rPr b="0" baseline="-25000" i="0" lang="en" sz="2400" u="none" cap="none" strike="noStrike">
                <a:solidFill>
                  <a:srgbClr val="FFFFFF"/>
                </a:solidFill>
                <a:latin typeface="Shadows Into Light"/>
                <a:ea typeface="Shadows Into Light"/>
                <a:cs typeface="Shadows Into Light"/>
                <a:sym typeface="Shadows Into Light"/>
              </a:rPr>
              <a:t>4</a:t>
            </a:r>
            <a:r>
              <a:rPr b="0" baseline="30000" i="0" lang="en" sz="2400" u="none" cap="none" strike="noStrike">
                <a:solidFill>
                  <a:srgbClr val="FFFFFF"/>
                </a:solidFill>
                <a:latin typeface="Shadows Into Light"/>
                <a:ea typeface="Shadows Into Light"/>
                <a:cs typeface="Shadows Into Light"/>
                <a:sym typeface="Shadows Into Light"/>
              </a:rPr>
              <a:t>-2</a:t>
            </a:r>
            <a:endParaRPr b="0" baseline="30000" i="0" sz="2400" u="none" cap="none" strike="noStrike">
              <a:solidFill>
                <a:srgbClr val="FFFFFF"/>
              </a:solidFill>
              <a:latin typeface="Shadows Into Light"/>
              <a:ea typeface="Shadows Into Light"/>
              <a:cs typeface="Shadows Into Light"/>
              <a:sym typeface="Shadows Into Light"/>
            </a:endParaRPr>
          </a:p>
        </p:txBody>
      </p:sp>
      <p:sp>
        <p:nvSpPr>
          <p:cNvPr id="1908" name="Google Shape;1908;g196be58ac5a_0_1061"/>
          <p:cNvSpPr txBox="1"/>
          <p:nvPr/>
        </p:nvSpPr>
        <p:spPr>
          <a:xfrm>
            <a:off x="5777275" y="3464500"/>
            <a:ext cx="897600" cy="47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FFFFFF"/>
                </a:solidFill>
                <a:latin typeface="Shadows Into Light"/>
                <a:ea typeface="Shadows Into Light"/>
                <a:cs typeface="Shadows Into Light"/>
                <a:sym typeface="Shadows Into Light"/>
              </a:rPr>
              <a:t> NO</a:t>
            </a:r>
            <a:r>
              <a:rPr b="0" baseline="-25000" i="0" lang="en" sz="2400" u="none" cap="none" strike="noStrike">
                <a:solidFill>
                  <a:srgbClr val="FFFFFF"/>
                </a:solidFill>
                <a:latin typeface="Shadows Into Light"/>
                <a:ea typeface="Shadows Into Light"/>
                <a:cs typeface="Shadows Into Light"/>
                <a:sym typeface="Shadows Into Light"/>
              </a:rPr>
              <a:t>3 </a:t>
            </a:r>
            <a:r>
              <a:rPr b="0" baseline="30000" i="0" lang="en" sz="2400" u="none" cap="none" strike="noStrike">
                <a:solidFill>
                  <a:srgbClr val="FFFFFF"/>
                </a:solidFill>
                <a:latin typeface="Shadows Into Light"/>
                <a:ea typeface="Shadows Into Light"/>
                <a:cs typeface="Shadows Into Light"/>
                <a:sym typeface="Shadows Into Light"/>
              </a:rPr>
              <a:t>-1</a:t>
            </a:r>
            <a:endParaRPr b="0" baseline="30000" i="0" sz="2400" u="none" cap="none" strike="noStrike">
              <a:solidFill>
                <a:srgbClr val="FFFFFF"/>
              </a:solidFill>
              <a:latin typeface="Shadows Into Light"/>
              <a:ea typeface="Shadows Into Light"/>
              <a:cs typeface="Shadows Into Light"/>
              <a:sym typeface="Shadows Into Light"/>
            </a:endParaRPr>
          </a:p>
        </p:txBody>
      </p:sp>
      <p:sp>
        <p:nvSpPr>
          <p:cNvPr id="1909" name="Google Shape;1909;g196be58ac5a_0_1061"/>
          <p:cNvSpPr txBox="1"/>
          <p:nvPr/>
        </p:nvSpPr>
        <p:spPr>
          <a:xfrm>
            <a:off x="5080638" y="3521825"/>
            <a:ext cx="524100" cy="163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3000"/>
              <a:buFont typeface="Arial"/>
              <a:buNone/>
            </a:pPr>
            <a:r>
              <a:rPr b="0" baseline="30000" i="0" lang="en" sz="3000" u="none" cap="none" strike="noStrike">
                <a:solidFill>
                  <a:schemeClr val="lt1"/>
                </a:solidFill>
                <a:latin typeface="Shadows Into Light"/>
                <a:ea typeface="Shadows Into Light"/>
                <a:cs typeface="Shadows Into Light"/>
                <a:sym typeface="Shadows Into Light"/>
              </a:rPr>
              <a:t>+</a:t>
            </a:r>
            <a:endParaRPr b="0" i="0" sz="1400" u="none" cap="none" strike="noStrike">
              <a:solidFill>
                <a:srgbClr val="000000"/>
              </a:solidFill>
              <a:latin typeface="Shadows Into Light"/>
              <a:ea typeface="Shadows Into Light"/>
              <a:cs typeface="Shadows Into Light"/>
              <a:sym typeface="Shadows Into Light"/>
            </a:endParaRPr>
          </a:p>
        </p:txBody>
      </p:sp>
      <p:sp>
        <p:nvSpPr>
          <p:cNvPr id="1910" name="Google Shape;1910;g196be58ac5a_0_1061"/>
          <p:cNvSpPr txBox="1"/>
          <p:nvPr/>
        </p:nvSpPr>
        <p:spPr>
          <a:xfrm>
            <a:off x="4164632" y="3685625"/>
            <a:ext cx="306000" cy="163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2400"/>
              <a:buFont typeface="Arial"/>
              <a:buNone/>
            </a:pPr>
            <a:r>
              <a:rPr b="0" baseline="30000" i="0" lang="en" sz="2400" u="none" cap="none" strike="noStrike">
                <a:solidFill>
                  <a:schemeClr val="lt1"/>
                </a:solidFill>
                <a:latin typeface="Shadows Into Light"/>
                <a:ea typeface="Shadows Into Light"/>
                <a:cs typeface="Shadows Into Light"/>
                <a:sym typeface="Shadows Into Light"/>
              </a:rPr>
              <a:t>2</a:t>
            </a:r>
            <a:endParaRPr b="0" i="0" sz="2400" u="none" cap="none" strike="noStrike">
              <a:solidFill>
                <a:srgbClr val="000000"/>
              </a:solidFill>
              <a:latin typeface="Shadows Into Light"/>
              <a:ea typeface="Shadows Into Light"/>
              <a:cs typeface="Shadows Into Light"/>
              <a:sym typeface="Shadows Into Light"/>
            </a:endParaRPr>
          </a:p>
        </p:txBody>
      </p:sp>
      <p:sp>
        <p:nvSpPr>
          <p:cNvPr id="1911" name="Google Shape;1911;g196be58ac5a_0_1061"/>
          <p:cNvSpPr txBox="1"/>
          <p:nvPr/>
        </p:nvSpPr>
        <p:spPr>
          <a:xfrm>
            <a:off x="4766900" y="3783700"/>
            <a:ext cx="463500" cy="35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FF0000"/>
                </a:solidFill>
                <a:latin typeface="Shadows Into Light"/>
                <a:ea typeface="Shadows Into Light"/>
                <a:cs typeface="Shadows Into Light"/>
                <a:sym typeface="Shadows Into Light"/>
              </a:rPr>
              <a:t>(s)</a:t>
            </a:r>
            <a:endParaRPr b="0" i="0" sz="1400" u="none" cap="none" strike="noStrike">
              <a:solidFill>
                <a:srgbClr val="FF0000"/>
              </a:solidFill>
              <a:latin typeface="Shadows Into Light"/>
              <a:ea typeface="Shadows Into Light"/>
              <a:cs typeface="Shadows Into Light"/>
              <a:sym typeface="Shadows Into Light"/>
            </a:endParaRPr>
          </a:p>
        </p:txBody>
      </p:sp>
      <p:sp>
        <p:nvSpPr>
          <p:cNvPr id="1912" name="Google Shape;1912;g196be58ac5a_0_1061"/>
          <p:cNvSpPr/>
          <p:nvPr/>
        </p:nvSpPr>
        <p:spPr>
          <a:xfrm>
            <a:off x="1297800" y="2801050"/>
            <a:ext cx="1146600" cy="4341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Arial"/>
              <a:ea typeface="Arial"/>
              <a:cs typeface="Arial"/>
              <a:sym typeface="Arial"/>
            </a:endParaRPr>
          </a:p>
        </p:txBody>
      </p:sp>
      <p:sp>
        <p:nvSpPr>
          <p:cNvPr id="1913" name="Google Shape;1913;g196be58ac5a_0_1061"/>
          <p:cNvSpPr txBox="1"/>
          <p:nvPr/>
        </p:nvSpPr>
        <p:spPr>
          <a:xfrm>
            <a:off x="6442675" y="3783700"/>
            <a:ext cx="463500" cy="35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FF0000"/>
                </a:solidFill>
                <a:latin typeface="Shadows Into Light"/>
                <a:ea typeface="Shadows Into Light"/>
                <a:cs typeface="Shadows Into Light"/>
                <a:sym typeface="Shadows Into Light"/>
              </a:rPr>
              <a:t>(aq)</a:t>
            </a:r>
            <a:endParaRPr b="0" i="0" sz="1400" u="none" cap="none" strike="noStrike">
              <a:solidFill>
                <a:srgbClr val="FF0000"/>
              </a:solidFill>
              <a:latin typeface="Shadows Into Light"/>
              <a:ea typeface="Shadows Into Light"/>
              <a:cs typeface="Shadows Into Light"/>
              <a:sym typeface="Shadows Into 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3"/>
                                        </p:tgtEl>
                                        <p:attrNameLst>
                                          <p:attrName>style.visibility</p:attrName>
                                        </p:attrNameLst>
                                      </p:cBhvr>
                                      <p:to>
                                        <p:strVal val="visible"/>
                                      </p:to>
                                    </p:set>
                                    <p:animEffect filter="fade" transition="in">
                                      <p:cBhvr>
                                        <p:cTn dur="1000"/>
                                        <p:tgtEl>
                                          <p:spTgt spid="1903"/>
                                        </p:tgtEl>
                                      </p:cBhvr>
                                    </p:animEffect>
                                  </p:childTnLst>
                                </p:cTn>
                              </p:par>
                              <p:par>
                                <p:cTn fill="hold" nodeType="withEffect" presetClass="entr" presetID="10" presetSubtype="0">
                                  <p:stCondLst>
                                    <p:cond delay="0"/>
                                  </p:stCondLst>
                                  <p:childTnLst>
                                    <p:set>
                                      <p:cBhvr>
                                        <p:cTn dur="1" fill="hold">
                                          <p:stCondLst>
                                            <p:cond delay="0"/>
                                          </p:stCondLst>
                                        </p:cTn>
                                        <p:tgtEl>
                                          <p:spTgt spid="1900"/>
                                        </p:tgtEl>
                                        <p:attrNameLst>
                                          <p:attrName>style.visibility</p:attrName>
                                        </p:attrNameLst>
                                      </p:cBhvr>
                                      <p:to>
                                        <p:strVal val="visible"/>
                                      </p:to>
                                    </p:set>
                                    <p:animEffect filter="fade" transition="in">
                                      <p:cBhvr>
                                        <p:cTn dur="1000"/>
                                        <p:tgtEl>
                                          <p:spTgt spid="19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4"/>
                                        </p:tgtEl>
                                        <p:attrNameLst>
                                          <p:attrName>style.visibility</p:attrName>
                                        </p:attrNameLst>
                                      </p:cBhvr>
                                      <p:to>
                                        <p:strVal val="visible"/>
                                      </p:to>
                                    </p:set>
                                    <p:animEffect filter="fade" transition="in">
                                      <p:cBhvr>
                                        <p:cTn dur="1000"/>
                                        <p:tgtEl>
                                          <p:spTgt spid="1904"/>
                                        </p:tgtEl>
                                      </p:cBhvr>
                                    </p:animEffect>
                                  </p:childTnLst>
                                </p:cTn>
                              </p:par>
                              <p:par>
                                <p:cTn fill="hold" nodeType="withEffect" presetClass="entr" presetID="10" presetSubtype="0">
                                  <p:stCondLst>
                                    <p:cond delay="0"/>
                                  </p:stCondLst>
                                  <p:childTnLst>
                                    <p:set>
                                      <p:cBhvr>
                                        <p:cTn dur="1" fill="hold">
                                          <p:stCondLst>
                                            <p:cond delay="0"/>
                                          </p:stCondLst>
                                        </p:cTn>
                                        <p:tgtEl>
                                          <p:spTgt spid="1901"/>
                                        </p:tgtEl>
                                        <p:attrNameLst>
                                          <p:attrName>style.visibility</p:attrName>
                                        </p:attrNameLst>
                                      </p:cBhvr>
                                      <p:to>
                                        <p:strVal val="visible"/>
                                      </p:to>
                                    </p:set>
                                    <p:animEffect filter="fade" transition="in">
                                      <p:cBhvr>
                                        <p:cTn dur="1000"/>
                                        <p:tgtEl>
                                          <p:spTgt spid="19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2"/>
                                        </p:tgtEl>
                                        <p:attrNameLst>
                                          <p:attrName>style.visibility</p:attrName>
                                        </p:attrNameLst>
                                      </p:cBhvr>
                                      <p:to>
                                        <p:strVal val="visible"/>
                                      </p:to>
                                    </p:set>
                                    <p:animEffect filter="fade" transition="in">
                                      <p:cBhvr>
                                        <p:cTn dur="1000"/>
                                        <p:tgtEl>
                                          <p:spTgt spid="19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6"/>
                                        </p:tgtEl>
                                        <p:attrNameLst>
                                          <p:attrName>style.visibility</p:attrName>
                                        </p:attrNameLst>
                                      </p:cBhvr>
                                      <p:to>
                                        <p:strVal val="visible"/>
                                      </p:to>
                                    </p:set>
                                    <p:animEffect filter="fade" transition="in">
                                      <p:cBhvr>
                                        <p:cTn dur="1000"/>
                                        <p:tgtEl>
                                          <p:spTgt spid="19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7"/>
                                        </p:tgtEl>
                                        <p:attrNameLst>
                                          <p:attrName>style.visibility</p:attrName>
                                        </p:attrNameLst>
                                      </p:cBhvr>
                                      <p:to>
                                        <p:strVal val="visible"/>
                                      </p:to>
                                    </p:set>
                                    <p:animEffect filter="fade" transition="in">
                                      <p:cBhvr>
                                        <p:cTn dur="1000"/>
                                        <p:tgtEl>
                                          <p:spTgt spid="19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9"/>
                                        </p:tgtEl>
                                        <p:attrNameLst>
                                          <p:attrName>style.visibility</p:attrName>
                                        </p:attrNameLst>
                                      </p:cBhvr>
                                      <p:to>
                                        <p:strVal val="visible"/>
                                      </p:to>
                                    </p:set>
                                    <p:animEffect filter="fade" transition="in">
                                      <p:cBhvr>
                                        <p:cTn dur="1000"/>
                                        <p:tgtEl>
                                          <p:spTgt spid="19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5"/>
                                        </p:tgtEl>
                                        <p:attrNameLst>
                                          <p:attrName>style.visibility</p:attrName>
                                        </p:attrNameLst>
                                      </p:cBhvr>
                                      <p:to>
                                        <p:strVal val="visible"/>
                                      </p:to>
                                    </p:set>
                                    <p:animEffect filter="fade" transition="in">
                                      <p:cBhvr>
                                        <p:cTn dur="1000"/>
                                        <p:tgtEl>
                                          <p:spTgt spid="19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8"/>
                                        </p:tgtEl>
                                        <p:attrNameLst>
                                          <p:attrName>style.visibility</p:attrName>
                                        </p:attrNameLst>
                                      </p:cBhvr>
                                      <p:to>
                                        <p:strVal val="visible"/>
                                      </p:to>
                                    </p:set>
                                    <p:animEffect filter="fade" transition="in">
                                      <p:cBhvr>
                                        <p:cTn dur="1000"/>
                                        <p:tgtEl>
                                          <p:spTgt spid="19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0"/>
                                        </p:tgtEl>
                                        <p:attrNameLst>
                                          <p:attrName>style.visibility</p:attrName>
                                        </p:attrNameLst>
                                      </p:cBhvr>
                                      <p:to>
                                        <p:strVal val="visible"/>
                                      </p:to>
                                    </p:set>
                                    <p:animEffect filter="fade" transition="in">
                                      <p:cBhvr>
                                        <p:cTn dur="1000"/>
                                        <p:tgtEl>
                                          <p:spTgt spid="19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9"/>
                                        </p:tgtEl>
                                        <p:attrNameLst>
                                          <p:attrName>style.visibility</p:attrName>
                                        </p:attrNameLst>
                                      </p:cBhvr>
                                      <p:to>
                                        <p:strVal val="visible"/>
                                      </p:to>
                                    </p:set>
                                    <p:animEffect filter="fade" transition="in">
                                      <p:cBhvr>
                                        <p:cTn dur="1000"/>
                                        <p:tgtEl>
                                          <p:spTgt spid="18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2"/>
                                        </p:tgtEl>
                                        <p:attrNameLst>
                                          <p:attrName>style.visibility</p:attrName>
                                        </p:attrNameLst>
                                      </p:cBhvr>
                                      <p:to>
                                        <p:strVal val="visible"/>
                                      </p:to>
                                    </p:set>
                                    <p:animEffect filter="fade" transition="in">
                                      <p:cBhvr>
                                        <p:cTn dur="1000"/>
                                        <p:tgtEl>
                                          <p:spTgt spid="19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1"/>
                                        </p:tgtEl>
                                        <p:attrNameLst>
                                          <p:attrName>style.visibility</p:attrName>
                                        </p:attrNameLst>
                                      </p:cBhvr>
                                      <p:to>
                                        <p:strVal val="visible"/>
                                      </p:to>
                                    </p:set>
                                    <p:animEffect filter="fade" transition="in">
                                      <p:cBhvr>
                                        <p:cTn dur="1000"/>
                                        <p:tgtEl>
                                          <p:spTgt spid="19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3"/>
                                        </p:tgtEl>
                                        <p:attrNameLst>
                                          <p:attrName>style.visibility</p:attrName>
                                        </p:attrNameLst>
                                      </p:cBhvr>
                                      <p:to>
                                        <p:strVal val="visible"/>
                                      </p:to>
                                    </p:set>
                                    <p:animEffect filter="fade" transition="in">
                                      <p:cBhvr>
                                        <p:cTn dur="1000"/>
                                        <p:tgtEl>
                                          <p:spTgt spid="19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7" name="Shape 1917"/>
        <p:cNvGrpSpPr/>
        <p:nvPr/>
      </p:nvGrpSpPr>
      <p:grpSpPr>
        <a:xfrm>
          <a:off x="0" y="0"/>
          <a:ext cx="0" cy="0"/>
          <a:chOff x="0" y="0"/>
          <a:chExt cx="0" cy="0"/>
        </a:xfrm>
      </p:grpSpPr>
      <p:sp>
        <p:nvSpPr>
          <p:cNvPr id="1918" name="Google Shape;1918;g196be58ac5a_0_1081"/>
          <p:cNvSpPr txBox="1"/>
          <p:nvPr>
            <p:ph type="title"/>
          </p:nvPr>
        </p:nvSpPr>
        <p:spPr>
          <a:xfrm>
            <a:off x="987850" y="292850"/>
            <a:ext cx="67959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b="0" lang="en" sz="4400"/>
              <a:t>Example</a:t>
            </a:r>
            <a:r>
              <a:rPr lang="en"/>
              <a:t>:</a:t>
            </a:r>
            <a:endParaRPr/>
          </a:p>
        </p:txBody>
      </p:sp>
      <p:sp>
        <p:nvSpPr>
          <p:cNvPr id="1919" name="Google Shape;1919;g196be58ac5a_0_1081"/>
          <p:cNvSpPr txBox="1"/>
          <p:nvPr>
            <p:ph idx="1" type="body"/>
          </p:nvPr>
        </p:nvSpPr>
        <p:spPr>
          <a:xfrm>
            <a:off x="311700" y="1495975"/>
            <a:ext cx="8520600" cy="3284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400"/>
              <a:buNone/>
            </a:pPr>
            <a:r>
              <a:rPr lang="en"/>
              <a:t>Complete the following double replacement rx and determine the insoluble product:</a:t>
            </a:r>
            <a:br>
              <a:rPr lang="en"/>
            </a:br>
            <a:r>
              <a:rPr lang="en">
                <a:solidFill>
                  <a:schemeClr val="lt1"/>
                </a:solidFill>
              </a:rPr>
              <a:t>CaBr</a:t>
            </a:r>
            <a:r>
              <a:rPr baseline="-25000" lang="en">
                <a:solidFill>
                  <a:schemeClr val="lt1"/>
                </a:solidFill>
              </a:rPr>
              <a:t>2(aq)</a:t>
            </a:r>
            <a:r>
              <a:rPr lang="en">
                <a:solidFill>
                  <a:schemeClr val="lt1"/>
                </a:solidFill>
              </a:rPr>
              <a:t> +  MgCO</a:t>
            </a:r>
            <a:r>
              <a:rPr baseline="-25000" lang="en">
                <a:solidFill>
                  <a:schemeClr val="lt1"/>
                </a:solidFill>
              </a:rPr>
              <a:t>3(aq)</a:t>
            </a:r>
            <a:r>
              <a:rPr lang="en">
                <a:solidFill>
                  <a:schemeClr val="lt1"/>
                </a:solidFill>
              </a:rPr>
              <a:t>  → </a:t>
            </a:r>
            <a:endParaRPr baseline="30000"/>
          </a:p>
        </p:txBody>
      </p:sp>
      <p:pic>
        <p:nvPicPr>
          <p:cNvPr id="1920" name="Google Shape;1920;g196be58ac5a_0_1081"/>
          <p:cNvPicPr preferRelativeResize="0"/>
          <p:nvPr/>
        </p:nvPicPr>
        <p:blipFill rotWithShape="1">
          <a:blip r:embed="rId3">
            <a:alphaModFix/>
          </a:blip>
          <a:srcRect b="0" l="0" r="0" t="0"/>
          <a:stretch/>
        </p:blipFill>
        <p:spPr>
          <a:xfrm>
            <a:off x="1281412" y="463475"/>
            <a:ext cx="6039624" cy="2845425"/>
          </a:xfrm>
          <a:prstGeom prst="rect">
            <a:avLst/>
          </a:prstGeom>
          <a:noFill/>
          <a:ln>
            <a:noFill/>
          </a:ln>
        </p:spPr>
      </p:pic>
      <p:sp>
        <p:nvSpPr>
          <p:cNvPr id="1921" name="Google Shape;1921;g196be58ac5a_0_1081"/>
          <p:cNvSpPr txBox="1"/>
          <p:nvPr/>
        </p:nvSpPr>
        <p:spPr>
          <a:xfrm>
            <a:off x="917300" y="3464500"/>
            <a:ext cx="843600" cy="47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FFFFFF"/>
                </a:solidFill>
                <a:latin typeface="Shadows Into Light"/>
                <a:ea typeface="Shadows Into Light"/>
                <a:cs typeface="Shadows Into Light"/>
                <a:sym typeface="Shadows Into Light"/>
              </a:rPr>
              <a:t> Br</a:t>
            </a:r>
            <a:r>
              <a:rPr b="0" baseline="30000" i="0" lang="en" sz="2400" u="none" cap="none" strike="noStrike">
                <a:solidFill>
                  <a:srgbClr val="FFFFFF"/>
                </a:solidFill>
                <a:latin typeface="Shadows Into Light"/>
                <a:ea typeface="Shadows Into Light"/>
                <a:cs typeface="Shadows Into Light"/>
                <a:sym typeface="Shadows Into Light"/>
              </a:rPr>
              <a:t>-1</a:t>
            </a:r>
            <a:endParaRPr b="0" baseline="30000" i="0" sz="2400" u="none" cap="none" strike="noStrike">
              <a:solidFill>
                <a:srgbClr val="FFFFFF"/>
              </a:solidFill>
              <a:latin typeface="Shadows Into Light"/>
              <a:ea typeface="Shadows Into Light"/>
              <a:cs typeface="Shadows Into Light"/>
              <a:sym typeface="Shadows Into Light"/>
            </a:endParaRPr>
          </a:p>
        </p:txBody>
      </p:sp>
      <p:sp>
        <p:nvSpPr>
          <p:cNvPr id="1922" name="Google Shape;1922;g196be58ac5a_0_1081"/>
          <p:cNvSpPr txBox="1"/>
          <p:nvPr/>
        </p:nvSpPr>
        <p:spPr>
          <a:xfrm>
            <a:off x="2457225" y="3464500"/>
            <a:ext cx="1097400" cy="47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FFFFFF"/>
                </a:solidFill>
                <a:latin typeface="Shadows Into Light"/>
                <a:ea typeface="Shadows Into Light"/>
                <a:cs typeface="Shadows Into Light"/>
                <a:sym typeface="Shadows Into Light"/>
              </a:rPr>
              <a:t> CO</a:t>
            </a:r>
            <a:r>
              <a:rPr b="0" baseline="-25000" i="0" lang="en" sz="2400" u="none" cap="none" strike="noStrike">
                <a:solidFill>
                  <a:srgbClr val="FFFFFF"/>
                </a:solidFill>
                <a:latin typeface="Shadows Into Light"/>
                <a:ea typeface="Shadows Into Light"/>
                <a:cs typeface="Shadows Into Light"/>
                <a:sym typeface="Shadows Into Light"/>
              </a:rPr>
              <a:t>3</a:t>
            </a:r>
            <a:r>
              <a:rPr b="0" baseline="30000" i="0" lang="en" sz="2400" u="none" cap="none" strike="noStrike">
                <a:solidFill>
                  <a:srgbClr val="FFFFFF"/>
                </a:solidFill>
                <a:latin typeface="Shadows Into Light"/>
                <a:ea typeface="Shadows Into Light"/>
                <a:cs typeface="Shadows Into Light"/>
                <a:sym typeface="Shadows Into Light"/>
              </a:rPr>
              <a:t>-2</a:t>
            </a:r>
            <a:endParaRPr b="0" baseline="30000" i="0" sz="2400" u="none" cap="none" strike="noStrike">
              <a:solidFill>
                <a:srgbClr val="FFFFFF"/>
              </a:solidFill>
              <a:latin typeface="Shadows Into Light"/>
              <a:ea typeface="Shadows Into Light"/>
              <a:cs typeface="Shadows Into Light"/>
              <a:sym typeface="Shadows Into Light"/>
            </a:endParaRPr>
          </a:p>
        </p:txBody>
      </p:sp>
      <p:sp>
        <p:nvSpPr>
          <p:cNvPr id="1923" name="Google Shape;1923;g196be58ac5a_0_1081"/>
          <p:cNvSpPr txBox="1"/>
          <p:nvPr/>
        </p:nvSpPr>
        <p:spPr>
          <a:xfrm>
            <a:off x="3268000" y="3521825"/>
            <a:ext cx="524100" cy="163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3000"/>
              <a:buFont typeface="Arial"/>
              <a:buNone/>
            </a:pPr>
            <a:r>
              <a:rPr b="0" baseline="30000" i="0" lang="en" sz="3000" u="none" cap="none" strike="noStrike">
                <a:solidFill>
                  <a:schemeClr val="lt1"/>
                </a:solidFill>
                <a:latin typeface="Shadows Into Light"/>
                <a:ea typeface="Shadows Into Light"/>
                <a:cs typeface="Shadows Into Light"/>
                <a:sym typeface="Shadows Into Light"/>
              </a:rPr>
              <a:t>→</a:t>
            </a:r>
            <a:endParaRPr b="0" i="0" sz="1400" u="none" cap="none" strike="noStrike">
              <a:solidFill>
                <a:srgbClr val="000000"/>
              </a:solidFill>
              <a:latin typeface="Shadows Into Light"/>
              <a:ea typeface="Shadows Into Light"/>
              <a:cs typeface="Shadows Into Light"/>
              <a:sym typeface="Shadows Into Light"/>
            </a:endParaRPr>
          </a:p>
        </p:txBody>
      </p:sp>
      <p:sp>
        <p:nvSpPr>
          <p:cNvPr id="1924" name="Google Shape;1924;g196be58ac5a_0_1081"/>
          <p:cNvSpPr txBox="1"/>
          <p:nvPr/>
        </p:nvSpPr>
        <p:spPr>
          <a:xfrm>
            <a:off x="406300" y="3464500"/>
            <a:ext cx="765000" cy="319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FFFFFF"/>
                </a:solidFill>
                <a:latin typeface="Shadows Into Light"/>
                <a:ea typeface="Shadows Into Light"/>
                <a:cs typeface="Shadows Into Light"/>
                <a:sym typeface="Shadows Into Light"/>
              </a:rPr>
              <a:t>Ca</a:t>
            </a:r>
            <a:r>
              <a:rPr b="0" baseline="30000" i="0" lang="en" sz="2400" u="none" cap="none" strike="noStrike">
                <a:solidFill>
                  <a:srgbClr val="FFFFFF"/>
                </a:solidFill>
                <a:latin typeface="Shadows Into Light"/>
                <a:ea typeface="Shadows Into Light"/>
                <a:cs typeface="Shadows Into Light"/>
                <a:sym typeface="Shadows Into Light"/>
              </a:rPr>
              <a:t>+2</a:t>
            </a:r>
            <a:endParaRPr b="0" i="0" sz="1400" u="none" cap="none" strike="noStrike">
              <a:solidFill>
                <a:srgbClr val="000000"/>
              </a:solidFill>
              <a:latin typeface="Shadows Into Light"/>
              <a:ea typeface="Shadows Into Light"/>
              <a:cs typeface="Shadows Into Light"/>
              <a:sym typeface="Shadows Into Light"/>
            </a:endParaRPr>
          </a:p>
        </p:txBody>
      </p:sp>
      <p:sp>
        <p:nvSpPr>
          <p:cNvPr id="1925" name="Google Shape;1925;g196be58ac5a_0_1081"/>
          <p:cNvSpPr txBox="1"/>
          <p:nvPr/>
        </p:nvSpPr>
        <p:spPr>
          <a:xfrm>
            <a:off x="1954825" y="3464500"/>
            <a:ext cx="897600" cy="319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FFFFFF"/>
                </a:solidFill>
                <a:latin typeface="Shadows Into Light"/>
                <a:ea typeface="Shadows Into Light"/>
                <a:cs typeface="Shadows Into Light"/>
                <a:sym typeface="Shadows Into Light"/>
              </a:rPr>
              <a:t>Mg</a:t>
            </a:r>
            <a:r>
              <a:rPr b="0" baseline="30000" i="0" lang="en" sz="2400" u="none" cap="none" strike="noStrike">
                <a:solidFill>
                  <a:srgbClr val="FFFFFF"/>
                </a:solidFill>
                <a:latin typeface="Shadows Into Light"/>
                <a:ea typeface="Shadows Into Light"/>
                <a:cs typeface="Shadows Into Light"/>
                <a:sym typeface="Shadows Into Light"/>
              </a:rPr>
              <a:t>+2</a:t>
            </a:r>
            <a:endParaRPr b="0" i="0" sz="1400" u="none" cap="none" strike="noStrike">
              <a:solidFill>
                <a:srgbClr val="000000"/>
              </a:solidFill>
              <a:latin typeface="Shadows Into Light"/>
              <a:ea typeface="Shadows Into Light"/>
              <a:cs typeface="Shadows Into Light"/>
              <a:sym typeface="Shadows Into Light"/>
            </a:endParaRPr>
          </a:p>
        </p:txBody>
      </p:sp>
      <p:sp>
        <p:nvSpPr>
          <p:cNvPr id="1926" name="Google Shape;1926;g196be58ac5a_0_1081"/>
          <p:cNvSpPr txBox="1"/>
          <p:nvPr/>
        </p:nvSpPr>
        <p:spPr>
          <a:xfrm>
            <a:off x="5386750" y="3464500"/>
            <a:ext cx="843600" cy="319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FFFFFF"/>
                </a:solidFill>
                <a:latin typeface="Shadows Into Light"/>
                <a:ea typeface="Shadows Into Light"/>
                <a:cs typeface="Shadows Into Light"/>
                <a:sym typeface="Shadows Into Light"/>
              </a:rPr>
              <a:t>Mg</a:t>
            </a:r>
            <a:r>
              <a:rPr b="0" baseline="30000" i="0" lang="en" sz="2400" u="none" cap="none" strike="noStrike">
                <a:solidFill>
                  <a:srgbClr val="FFFFFF"/>
                </a:solidFill>
                <a:latin typeface="Shadows Into Light"/>
                <a:ea typeface="Shadows Into Light"/>
                <a:cs typeface="Shadows Into Light"/>
                <a:sym typeface="Shadows Into Light"/>
              </a:rPr>
              <a:t>+2</a:t>
            </a:r>
            <a:endParaRPr b="0" i="0" sz="1400" u="none" cap="none" strike="noStrike">
              <a:solidFill>
                <a:srgbClr val="000000"/>
              </a:solidFill>
              <a:latin typeface="Shadows Into Light"/>
              <a:ea typeface="Shadows Into Light"/>
              <a:cs typeface="Shadows Into Light"/>
              <a:sym typeface="Shadows Into Light"/>
            </a:endParaRPr>
          </a:p>
        </p:txBody>
      </p:sp>
      <p:sp>
        <p:nvSpPr>
          <p:cNvPr id="1927" name="Google Shape;1927;g196be58ac5a_0_1081"/>
          <p:cNvSpPr txBox="1"/>
          <p:nvPr/>
        </p:nvSpPr>
        <p:spPr>
          <a:xfrm>
            <a:off x="3792100" y="3464500"/>
            <a:ext cx="843600" cy="319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FFFFFF"/>
                </a:solidFill>
                <a:latin typeface="Shadows Into Light"/>
                <a:ea typeface="Shadows Into Light"/>
                <a:cs typeface="Shadows Into Light"/>
                <a:sym typeface="Shadows Into Light"/>
              </a:rPr>
              <a:t>Ca</a:t>
            </a:r>
            <a:r>
              <a:rPr b="0" baseline="30000" i="0" lang="en" sz="2400" u="none" cap="none" strike="noStrike">
                <a:solidFill>
                  <a:srgbClr val="FFFFFF"/>
                </a:solidFill>
                <a:latin typeface="Shadows Into Light"/>
                <a:ea typeface="Shadows Into Light"/>
                <a:cs typeface="Shadows Into Light"/>
                <a:sym typeface="Shadows Into Light"/>
              </a:rPr>
              <a:t>+2</a:t>
            </a:r>
            <a:endParaRPr b="0" i="0" sz="1400" u="none" cap="none" strike="noStrike">
              <a:solidFill>
                <a:srgbClr val="000000"/>
              </a:solidFill>
              <a:latin typeface="Shadows Into Light"/>
              <a:ea typeface="Shadows Into Light"/>
              <a:cs typeface="Shadows Into Light"/>
              <a:sym typeface="Shadows Into Light"/>
            </a:endParaRPr>
          </a:p>
        </p:txBody>
      </p:sp>
      <p:sp>
        <p:nvSpPr>
          <p:cNvPr id="1928" name="Google Shape;1928;g196be58ac5a_0_1081"/>
          <p:cNvSpPr txBox="1"/>
          <p:nvPr/>
        </p:nvSpPr>
        <p:spPr>
          <a:xfrm>
            <a:off x="4205250" y="3464500"/>
            <a:ext cx="1025100" cy="47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FFFFFF"/>
                </a:solidFill>
                <a:latin typeface="Shadows Into Light"/>
                <a:ea typeface="Shadows Into Light"/>
                <a:cs typeface="Shadows Into Light"/>
                <a:sym typeface="Shadows Into Light"/>
              </a:rPr>
              <a:t> CO</a:t>
            </a:r>
            <a:r>
              <a:rPr b="0" baseline="-25000" i="0" lang="en" sz="2400" u="none" cap="none" strike="noStrike">
                <a:solidFill>
                  <a:srgbClr val="FFFFFF"/>
                </a:solidFill>
                <a:latin typeface="Shadows Into Light"/>
                <a:ea typeface="Shadows Into Light"/>
                <a:cs typeface="Shadows Into Light"/>
                <a:sym typeface="Shadows Into Light"/>
              </a:rPr>
              <a:t>3</a:t>
            </a:r>
            <a:r>
              <a:rPr b="0" baseline="30000" i="0" lang="en" sz="2400" u="none" cap="none" strike="noStrike">
                <a:solidFill>
                  <a:srgbClr val="FFFFFF"/>
                </a:solidFill>
                <a:latin typeface="Shadows Into Light"/>
                <a:ea typeface="Shadows Into Light"/>
                <a:cs typeface="Shadows Into Light"/>
                <a:sym typeface="Shadows Into Light"/>
              </a:rPr>
              <a:t>-2</a:t>
            </a:r>
            <a:endParaRPr b="0" baseline="30000" i="0" sz="2400" u="none" cap="none" strike="noStrike">
              <a:solidFill>
                <a:srgbClr val="FFFFFF"/>
              </a:solidFill>
              <a:latin typeface="Shadows Into Light"/>
              <a:ea typeface="Shadows Into Light"/>
              <a:cs typeface="Shadows Into Light"/>
              <a:sym typeface="Shadows Into Light"/>
            </a:endParaRPr>
          </a:p>
        </p:txBody>
      </p:sp>
      <p:sp>
        <p:nvSpPr>
          <p:cNvPr id="1929" name="Google Shape;1929;g196be58ac5a_0_1081"/>
          <p:cNvSpPr txBox="1"/>
          <p:nvPr/>
        </p:nvSpPr>
        <p:spPr>
          <a:xfrm>
            <a:off x="5842800" y="3464500"/>
            <a:ext cx="897600" cy="47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FFFFFF"/>
                </a:solidFill>
                <a:latin typeface="Shadows Into Light"/>
                <a:ea typeface="Shadows Into Light"/>
                <a:cs typeface="Shadows Into Light"/>
                <a:sym typeface="Shadows Into Light"/>
              </a:rPr>
              <a:t> Br</a:t>
            </a:r>
            <a:r>
              <a:rPr b="0" baseline="-25000" i="0" lang="en" sz="2400" u="none" cap="none" strike="noStrike">
                <a:solidFill>
                  <a:srgbClr val="FFFFFF"/>
                </a:solidFill>
                <a:latin typeface="Shadows Into Light"/>
                <a:ea typeface="Shadows Into Light"/>
                <a:cs typeface="Shadows Into Light"/>
                <a:sym typeface="Shadows Into Light"/>
              </a:rPr>
              <a:t> </a:t>
            </a:r>
            <a:r>
              <a:rPr b="0" baseline="30000" i="0" lang="en" sz="2400" u="none" cap="none" strike="noStrike">
                <a:solidFill>
                  <a:srgbClr val="FFFFFF"/>
                </a:solidFill>
                <a:latin typeface="Shadows Into Light"/>
                <a:ea typeface="Shadows Into Light"/>
                <a:cs typeface="Shadows Into Light"/>
                <a:sym typeface="Shadows Into Light"/>
              </a:rPr>
              <a:t>-1</a:t>
            </a:r>
            <a:endParaRPr b="0" baseline="30000" i="0" sz="2400" u="none" cap="none" strike="noStrike">
              <a:solidFill>
                <a:srgbClr val="FFFFFF"/>
              </a:solidFill>
              <a:latin typeface="Shadows Into Light"/>
              <a:ea typeface="Shadows Into Light"/>
              <a:cs typeface="Shadows Into Light"/>
              <a:sym typeface="Shadows Into Light"/>
            </a:endParaRPr>
          </a:p>
        </p:txBody>
      </p:sp>
      <p:sp>
        <p:nvSpPr>
          <p:cNvPr id="1930" name="Google Shape;1930;g196be58ac5a_0_1081"/>
          <p:cNvSpPr txBox="1"/>
          <p:nvPr/>
        </p:nvSpPr>
        <p:spPr>
          <a:xfrm>
            <a:off x="5080638" y="3521825"/>
            <a:ext cx="524100" cy="163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3000"/>
              <a:buFont typeface="Arial"/>
              <a:buNone/>
            </a:pPr>
            <a:r>
              <a:rPr b="0" baseline="30000" i="0" lang="en" sz="3000" u="none" cap="none" strike="noStrike">
                <a:solidFill>
                  <a:schemeClr val="lt1"/>
                </a:solidFill>
                <a:latin typeface="Shadows Into Light"/>
                <a:ea typeface="Shadows Into Light"/>
                <a:cs typeface="Shadows Into Light"/>
                <a:sym typeface="Shadows Into Light"/>
              </a:rPr>
              <a:t>+</a:t>
            </a:r>
            <a:endParaRPr b="0" i="0" sz="1400" u="none" cap="none" strike="noStrike">
              <a:solidFill>
                <a:srgbClr val="000000"/>
              </a:solidFill>
              <a:latin typeface="Shadows Into Light"/>
              <a:ea typeface="Shadows Into Light"/>
              <a:cs typeface="Shadows Into Light"/>
              <a:sym typeface="Shadows Into Light"/>
            </a:endParaRPr>
          </a:p>
        </p:txBody>
      </p:sp>
      <p:sp>
        <p:nvSpPr>
          <p:cNvPr id="1931" name="Google Shape;1931;g196be58ac5a_0_1081"/>
          <p:cNvSpPr txBox="1"/>
          <p:nvPr/>
        </p:nvSpPr>
        <p:spPr>
          <a:xfrm>
            <a:off x="4766900" y="3783700"/>
            <a:ext cx="463500" cy="35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FF0000"/>
                </a:solidFill>
                <a:latin typeface="Shadows Into Light"/>
                <a:ea typeface="Shadows Into Light"/>
                <a:cs typeface="Shadows Into Light"/>
                <a:sym typeface="Shadows Into Light"/>
              </a:rPr>
              <a:t>(s)</a:t>
            </a:r>
            <a:endParaRPr b="0" i="0" sz="1400" u="none" cap="none" strike="noStrike">
              <a:solidFill>
                <a:srgbClr val="FF0000"/>
              </a:solidFill>
              <a:latin typeface="Shadows Into Light"/>
              <a:ea typeface="Shadows Into Light"/>
              <a:cs typeface="Shadows Into Light"/>
              <a:sym typeface="Shadows Into Light"/>
            </a:endParaRPr>
          </a:p>
        </p:txBody>
      </p:sp>
      <p:sp>
        <p:nvSpPr>
          <p:cNvPr id="1932" name="Google Shape;1932;g196be58ac5a_0_1081"/>
          <p:cNvSpPr/>
          <p:nvPr/>
        </p:nvSpPr>
        <p:spPr>
          <a:xfrm>
            <a:off x="4303650" y="1127400"/>
            <a:ext cx="1146600" cy="4341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Arial"/>
              <a:ea typeface="Arial"/>
              <a:cs typeface="Arial"/>
              <a:sym typeface="Arial"/>
            </a:endParaRPr>
          </a:p>
        </p:txBody>
      </p:sp>
      <p:sp>
        <p:nvSpPr>
          <p:cNvPr id="1933" name="Google Shape;1933;g196be58ac5a_0_1081"/>
          <p:cNvSpPr txBox="1"/>
          <p:nvPr/>
        </p:nvSpPr>
        <p:spPr>
          <a:xfrm>
            <a:off x="6442675" y="3783700"/>
            <a:ext cx="463500" cy="35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FF0000"/>
                </a:solidFill>
                <a:latin typeface="Shadows Into Light"/>
                <a:ea typeface="Shadows Into Light"/>
                <a:cs typeface="Shadows Into Light"/>
                <a:sym typeface="Shadows Into Light"/>
              </a:rPr>
              <a:t>(aq)</a:t>
            </a:r>
            <a:endParaRPr b="0" i="0" sz="1400" u="none" cap="none" strike="noStrike">
              <a:solidFill>
                <a:srgbClr val="FF0000"/>
              </a:solidFill>
              <a:latin typeface="Shadows Into Light"/>
              <a:ea typeface="Shadows Into Light"/>
              <a:cs typeface="Shadows Into Light"/>
              <a:sym typeface="Shadows Into Light"/>
            </a:endParaRPr>
          </a:p>
        </p:txBody>
      </p:sp>
      <p:sp>
        <p:nvSpPr>
          <p:cNvPr id="1934" name="Google Shape;1934;g196be58ac5a_0_1081"/>
          <p:cNvSpPr txBox="1"/>
          <p:nvPr/>
        </p:nvSpPr>
        <p:spPr>
          <a:xfrm>
            <a:off x="6230350" y="3734775"/>
            <a:ext cx="306000" cy="212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2400"/>
              <a:buFont typeface="Arial"/>
              <a:buNone/>
            </a:pPr>
            <a:r>
              <a:rPr b="0" baseline="30000" i="0" lang="en" sz="2400" u="none" cap="none" strike="noStrike">
                <a:solidFill>
                  <a:schemeClr val="lt1"/>
                </a:solidFill>
                <a:latin typeface="Shadows Into Light"/>
                <a:ea typeface="Shadows Into Light"/>
                <a:cs typeface="Shadows Into Light"/>
                <a:sym typeface="Shadows Into Light"/>
              </a:rPr>
              <a:t>2</a:t>
            </a:r>
            <a:endParaRPr b="0" i="0" sz="2400" u="none" cap="none" strike="noStrike">
              <a:solidFill>
                <a:srgbClr val="000000"/>
              </a:solidFill>
              <a:latin typeface="Shadows Into Light"/>
              <a:ea typeface="Shadows Into Light"/>
              <a:cs typeface="Shadows Into Light"/>
              <a:sym typeface="Shadows Into 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4"/>
                                        </p:tgtEl>
                                        <p:attrNameLst>
                                          <p:attrName>style.visibility</p:attrName>
                                        </p:attrNameLst>
                                      </p:cBhvr>
                                      <p:to>
                                        <p:strVal val="visible"/>
                                      </p:to>
                                    </p:set>
                                    <p:animEffect filter="fade" transition="in">
                                      <p:cBhvr>
                                        <p:cTn dur="1000"/>
                                        <p:tgtEl>
                                          <p:spTgt spid="1924"/>
                                        </p:tgtEl>
                                      </p:cBhvr>
                                    </p:animEffect>
                                  </p:childTnLst>
                                </p:cTn>
                              </p:par>
                              <p:par>
                                <p:cTn fill="hold" nodeType="withEffect" presetClass="entr" presetID="10" presetSubtype="0">
                                  <p:stCondLst>
                                    <p:cond delay="0"/>
                                  </p:stCondLst>
                                  <p:childTnLst>
                                    <p:set>
                                      <p:cBhvr>
                                        <p:cTn dur="1" fill="hold">
                                          <p:stCondLst>
                                            <p:cond delay="0"/>
                                          </p:stCondLst>
                                        </p:cTn>
                                        <p:tgtEl>
                                          <p:spTgt spid="1921"/>
                                        </p:tgtEl>
                                        <p:attrNameLst>
                                          <p:attrName>style.visibility</p:attrName>
                                        </p:attrNameLst>
                                      </p:cBhvr>
                                      <p:to>
                                        <p:strVal val="visible"/>
                                      </p:to>
                                    </p:set>
                                    <p:animEffect filter="fade" transition="in">
                                      <p:cBhvr>
                                        <p:cTn dur="1000"/>
                                        <p:tgtEl>
                                          <p:spTgt spid="19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5"/>
                                        </p:tgtEl>
                                        <p:attrNameLst>
                                          <p:attrName>style.visibility</p:attrName>
                                        </p:attrNameLst>
                                      </p:cBhvr>
                                      <p:to>
                                        <p:strVal val="visible"/>
                                      </p:to>
                                    </p:set>
                                    <p:animEffect filter="fade" transition="in">
                                      <p:cBhvr>
                                        <p:cTn dur="1000"/>
                                        <p:tgtEl>
                                          <p:spTgt spid="1925"/>
                                        </p:tgtEl>
                                      </p:cBhvr>
                                    </p:animEffect>
                                  </p:childTnLst>
                                </p:cTn>
                              </p:par>
                              <p:par>
                                <p:cTn fill="hold" nodeType="withEffect" presetClass="entr" presetID="10" presetSubtype="0">
                                  <p:stCondLst>
                                    <p:cond delay="0"/>
                                  </p:stCondLst>
                                  <p:childTnLst>
                                    <p:set>
                                      <p:cBhvr>
                                        <p:cTn dur="1" fill="hold">
                                          <p:stCondLst>
                                            <p:cond delay="0"/>
                                          </p:stCondLst>
                                        </p:cTn>
                                        <p:tgtEl>
                                          <p:spTgt spid="1922"/>
                                        </p:tgtEl>
                                        <p:attrNameLst>
                                          <p:attrName>style.visibility</p:attrName>
                                        </p:attrNameLst>
                                      </p:cBhvr>
                                      <p:to>
                                        <p:strVal val="visible"/>
                                      </p:to>
                                    </p:set>
                                    <p:animEffect filter="fade" transition="in">
                                      <p:cBhvr>
                                        <p:cTn dur="1000"/>
                                        <p:tgtEl>
                                          <p:spTgt spid="19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3"/>
                                        </p:tgtEl>
                                        <p:attrNameLst>
                                          <p:attrName>style.visibility</p:attrName>
                                        </p:attrNameLst>
                                      </p:cBhvr>
                                      <p:to>
                                        <p:strVal val="visible"/>
                                      </p:to>
                                    </p:set>
                                    <p:animEffect filter="fade" transition="in">
                                      <p:cBhvr>
                                        <p:cTn dur="1000"/>
                                        <p:tgtEl>
                                          <p:spTgt spid="19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7"/>
                                        </p:tgtEl>
                                        <p:attrNameLst>
                                          <p:attrName>style.visibility</p:attrName>
                                        </p:attrNameLst>
                                      </p:cBhvr>
                                      <p:to>
                                        <p:strVal val="visible"/>
                                      </p:to>
                                    </p:set>
                                    <p:animEffect filter="fade" transition="in">
                                      <p:cBhvr>
                                        <p:cTn dur="1000"/>
                                        <p:tgtEl>
                                          <p:spTgt spid="19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8"/>
                                        </p:tgtEl>
                                        <p:attrNameLst>
                                          <p:attrName>style.visibility</p:attrName>
                                        </p:attrNameLst>
                                      </p:cBhvr>
                                      <p:to>
                                        <p:strVal val="visible"/>
                                      </p:to>
                                    </p:set>
                                    <p:animEffect filter="fade" transition="in">
                                      <p:cBhvr>
                                        <p:cTn dur="1000"/>
                                        <p:tgtEl>
                                          <p:spTgt spid="19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0"/>
                                        </p:tgtEl>
                                        <p:attrNameLst>
                                          <p:attrName>style.visibility</p:attrName>
                                        </p:attrNameLst>
                                      </p:cBhvr>
                                      <p:to>
                                        <p:strVal val="visible"/>
                                      </p:to>
                                    </p:set>
                                    <p:animEffect filter="fade" transition="in">
                                      <p:cBhvr>
                                        <p:cTn dur="1000"/>
                                        <p:tgtEl>
                                          <p:spTgt spid="19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6"/>
                                        </p:tgtEl>
                                        <p:attrNameLst>
                                          <p:attrName>style.visibility</p:attrName>
                                        </p:attrNameLst>
                                      </p:cBhvr>
                                      <p:to>
                                        <p:strVal val="visible"/>
                                      </p:to>
                                    </p:set>
                                    <p:animEffect filter="fade" transition="in">
                                      <p:cBhvr>
                                        <p:cTn dur="1000"/>
                                        <p:tgtEl>
                                          <p:spTgt spid="19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9"/>
                                        </p:tgtEl>
                                        <p:attrNameLst>
                                          <p:attrName>style.visibility</p:attrName>
                                        </p:attrNameLst>
                                      </p:cBhvr>
                                      <p:to>
                                        <p:strVal val="visible"/>
                                      </p:to>
                                    </p:set>
                                    <p:animEffect filter="fade" transition="in">
                                      <p:cBhvr>
                                        <p:cTn dur="1000"/>
                                        <p:tgtEl>
                                          <p:spTgt spid="19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4"/>
                                        </p:tgtEl>
                                        <p:attrNameLst>
                                          <p:attrName>style.visibility</p:attrName>
                                        </p:attrNameLst>
                                      </p:cBhvr>
                                      <p:to>
                                        <p:strVal val="visible"/>
                                      </p:to>
                                    </p:set>
                                    <p:animEffect filter="fade" transition="in">
                                      <p:cBhvr>
                                        <p:cTn dur="1000"/>
                                        <p:tgtEl>
                                          <p:spTgt spid="19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0"/>
                                        </p:tgtEl>
                                        <p:attrNameLst>
                                          <p:attrName>style.visibility</p:attrName>
                                        </p:attrNameLst>
                                      </p:cBhvr>
                                      <p:to>
                                        <p:strVal val="visible"/>
                                      </p:to>
                                    </p:set>
                                    <p:animEffect filter="fade" transition="in">
                                      <p:cBhvr>
                                        <p:cTn dur="1000"/>
                                        <p:tgtEl>
                                          <p:spTgt spid="19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2"/>
                                        </p:tgtEl>
                                        <p:attrNameLst>
                                          <p:attrName>style.visibility</p:attrName>
                                        </p:attrNameLst>
                                      </p:cBhvr>
                                      <p:to>
                                        <p:strVal val="visible"/>
                                      </p:to>
                                    </p:set>
                                    <p:animEffect filter="fade" transition="in">
                                      <p:cBhvr>
                                        <p:cTn dur="1000"/>
                                        <p:tgtEl>
                                          <p:spTgt spid="19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1"/>
                                        </p:tgtEl>
                                        <p:attrNameLst>
                                          <p:attrName>style.visibility</p:attrName>
                                        </p:attrNameLst>
                                      </p:cBhvr>
                                      <p:to>
                                        <p:strVal val="visible"/>
                                      </p:to>
                                    </p:set>
                                    <p:animEffect filter="fade" transition="in">
                                      <p:cBhvr>
                                        <p:cTn dur="1000"/>
                                        <p:tgtEl>
                                          <p:spTgt spid="19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3"/>
                                        </p:tgtEl>
                                        <p:attrNameLst>
                                          <p:attrName>style.visibility</p:attrName>
                                        </p:attrNameLst>
                                      </p:cBhvr>
                                      <p:to>
                                        <p:strVal val="visible"/>
                                      </p:to>
                                    </p:set>
                                    <p:animEffect filter="fade" transition="in">
                                      <p:cBhvr>
                                        <p:cTn dur="1000"/>
                                        <p:tgtEl>
                                          <p:spTgt spid="19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8" name="Shape 1938"/>
        <p:cNvGrpSpPr/>
        <p:nvPr/>
      </p:nvGrpSpPr>
      <p:grpSpPr>
        <a:xfrm>
          <a:off x="0" y="0"/>
          <a:ext cx="0" cy="0"/>
          <a:chOff x="0" y="0"/>
          <a:chExt cx="0" cy="0"/>
        </a:xfrm>
      </p:grpSpPr>
      <p:sp>
        <p:nvSpPr>
          <p:cNvPr id="1939" name="Google Shape;1939;g196be58ac5a_0_1101"/>
          <p:cNvSpPr txBox="1"/>
          <p:nvPr>
            <p:ph type="title"/>
          </p:nvPr>
        </p:nvSpPr>
        <p:spPr>
          <a:xfrm>
            <a:off x="987850" y="292850"/>
            <a:ext cx="67959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b="0" lang="en" sz="4400"/>
              <a:t>Example</a:t>
            </a:r>
            <a:r>
              <a:rPr lang="en"/>
              <a:t>:</a:t>
            </a:r>
            <a:endParaRPr/>
          </a:p>
        </p:txBody>
      </p:sp>
      <p:sp>
        <p:nvSpPr>
          <p:cNvPr id="1940" name="Google Shape;1940;g196be58ac5a_0_1101"/>
          <p:cNvSpPr txBox="1"/>
          <p:nvPr>
            <p:ph idx="1" type="body"/>
          </p:nvPr>
        </p:nvSpPr>
        <p:spPr>
          <a:xfrm>
            <a:off x="311700" y="1495975"/>
            <a:ext cx="8520600" cy="3284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400"/>
              <a:buNone/>
            </a:pPr>
            <a:r>
              <a:rPr lang="en"/>
              <a:t>Complete the following double replacement rx and determine the insoluble product:</a:t>
            </a:r>
            <a:br>
              <a:rPr lang="en"/>
            </a:br>
            <a:r>
              <a:rPr lang="en"/>
              <a:t>NaNO</a:t>
            </a:r>
            <a:r>
              <a:rPr baseline="-25000" lang="en"/>
              <a:t>3(aq)</a:t>
            </a:r>
            <a:r>
              <a:rPr lang="en"/>
              <a:t> +  AlPO</a:t>
            </a:r>
            <a:r>
              <a:rPr baseline="-25000" lang="en"/>
              <a:t>4(aq)</a:t>
            </a:r>
            <a:r>
              <a:rPr baseline="30000" lang="en"/>
              <a:t>  → </a:t>
            </a:r>
            <a:endParaRPr baseline="30000"/>
          </a:p>
        </p:txBody>
      </p:sp>
      <p:pic>
        <p:nvPicPr>
          <p:cNvPr id="1941" name="Google Shape;1941;g196be58ac5a_0_1101"/>
          <p:cNvPicPr preferRelativeResize="0"/>
          <p:nvPr/>
        </p:nvPicPr>
        <p:blipFill rotWithShape="1">
          <a:blip r:embed="rId3">
            <a:alphaModFix/>
          </a:blip>
          <a:srcRect b="0" l="0" r="0" t="0"/>
          <a:stretch/>
        </p:blipFill>
        <p:spPr>
          <a:xfrm>
            <a:off x="1297812" y="332625"/>
            <a:ext cx="6039624" cy="2845425"/>
          </a:xfrm>
          <a:prstGeom prst="rect">
            <a:avLst/>
          </a:prstGeom>
          <a:noFill/>
          <a:ln>
            <a:noFill/>
          </a:ln>
        </p:spPr>
      </p:pic>
      <p:sp>
        <p:nvSpPr>
          <p:cNvPr id="1942" name="Google Shape;1942;g196be58ac5a_0_1101"/>
          <p:cNvSpPr txBox="1"/>
          <p:nvPr/>
        </p:nvSpPr>
        <p:spPr>
          <a:xfrm>
            <a:off x="917300" y="3464500"/>
            <a:ext cx="843600" cy="47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FFFFFF"/>
                </a:solidFill>
                <a:latin typeface="Shadows Into Light"/>
                <a:ea typeface="Shadows Into Light"/>
                <a:cs typeface="Shadows Into Light"/>
                <a:sym typeface="Shadows Into Light"/>
              </a:rPr>
              <a:t> NO</a:t>
            </a:r>
            <a:r>
              <a:rPr b="0" baseline="-25000" i="0" lang="en" sz="2400" u="none" cap="none" strike="noStrike">
                <a:solidFill>
                  <a:srgbClr val="FFFFFF"/>
                </a:solidFill>
                <a:latin typeface="Shadows Into Light"/>
                <a:ea typeface="Shadows Into Light"/>
                <a:cs typeface="Shadows Into Light"/>
                <a:sym typeface="Shadows Into Light"/>
              </a:rPr>
              <a:t>3</a:t>
            </a:r>
            <a:r>
              <a:rPr b="0" baseline="30000" i="0" lang="en" sz="2400" u="none" cap="none" strike="noStrike">
                <a:solidFill>
                  <a:srgbClr val="FFFFFF"/>
                </a:solidFill>
                <a:latin typeface="Shadows Into Light"/>
                <a:ea typeface="Shadows Into Light"/>
                <a:cs typeface="Shadows Into Light"/>
                <a:sym typeface="Shadows Into Light"/>
              </a:rPr>
              <a:t>-1</a:t>
            </a:r>
            <a:endParaRPr b="0" baseline="30000" i="0" sz="2400" u="none" cap="none" strike="noStrike">
              <a:solidFill>
                <a:srgbClr val="FFFFFF"/>
              </a:solidFill>
              <a:latin typeface="Shadows Into Light"/>
              <a:ea typeface="Shadows Into Light"/>
              <a:cs typeface="Shadows Into Light"/>
              <a:sym typeface="Shadows Into Light"/>
            </a:endParaRPr>
          </a:p>
        </p:txBody>
      </p:sp>
      <p:sp>
        <p:nvSpPr>
          <p:cNvPr id="1943" name="Google Shape;1943;g196be58ac5a_0_1101"/>
          <p:cNvSpPr txBox="1"/>
          <p:nvPr/>
        </p:nvSpPr>
        <p:spPr>
          <a:xfrm>
            <a:off x="2457225" y="3464500"/>
            <a:ext cx="1097400" cy="47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FFFFFF"/>
                </a:solidFill>
                <a:latin typeface="Shadows Into Light"/>
                <a:ea typeface="Shadows Into Light"/>
                <a:cs typeface="Shadows Into Light"/>
                <a:sym typeface="Shadows Into Light"/>
              </a:rPr>
              <a:t> PO</a:t>
            </a:r>
            <a:r>
              <a:rPr b="0" baseline="-25000" i="0" lang="en" sz="2400" u="none" cap="none" strike="noStrike">
                <a:solidFill>
                  <a:srgbClr val="FFFFFF"/>
                </a:solidFill>
                <a:latin typeface="Shadows Into Light"/>
                <a:ea typeface="Shadows Into Light"/>
                <a:cs typeface="Shadows Into Light"/>
                <a:sym typeface="Shadows Into Light"/>
              </a:rPr>
              <a:t>4</a:t>
            </a:r>
            <a:r>
              <a:rPr b="0" baseline="30000" i="0" lang="en" sz="2400" u="none" cap="none" strike="noStrike">
                <a:solidFill>
                  <a:srgbClr val="FFFFFF"/>
                </a:solidFill>
                <a:latin typeface="Shadows Into Light"/>
                <a:ea typeface="Shadows Into Light"/>
                <a:cs typeface="Shadows Into Light"/>
                <a:sym typeface="Shadows Into Light"/>
              </a:rPr>
              <a:t>-3</a:t>
            </a:r>
            <a:endParaRPr b="0" baseline="30000" i="0" sz="2400" u="none" cap="none" strike="noStrike">
              <a:solidFill>
                <a:srgbClr val="FFFFFF"/>
              </a:solidFill>
              <a:latin typeface="Shadows Into Light"/>
              <a:ea typeface="Shadows Into Light"/>
              <a:cs typeface="Shadows Into Light"/>
              <a:sym typeface="Shadows Into Light"/>
            </a:endParaRPr>
          </a:p>
        </p:txBody>
      </p:sp>
      <p:sp>
        <p:nvSpPr>
          <p:cNvPr id="1944" name="Google Shape;1944;g196be58ac5a_0_1101"/>
          <p:cNvSpPr txBox="1"/>
          <p:nvPr/>
        </p:nvSpPr>
        <p:spPr>
          <a:xfrm>
            <a:off x="3268000" y="3521825"/>
            <a:ext cx="524100" cy="163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1100"/>
              <a:buFont typeface="Arial"/>
              <a:buNone/>
            </a:pPr>
            <a:r>
              <a:rPr b="0" baseline="30000" i="0" lang="en" sz="3000" u="none" cap="none" strike="noStrike">
                <a:solidFill>
                  <a:schemeClr val="lt1"/>
                </a:solidFill>
                <a:latin typeface="Shadows Into Light"/>
                <a:ea typeface="Shadows Into Light"/>
                <a:cs typeface="Shadows Into Light"/>
                <a:sym typeface="Shadows Into Light"/>
              </a:rPr>
              <a:t>→</a:t>
            </a:r>
            <a:endParaRPr b="0" i="0" sz="1400" u="none" cap="none" strike="noStrike">
              <a:solidFill>
                <a:srgbClr val="000000"/>
              </a:solidFill>
              <a:latin typeface="Shadows Into Light"/>
              <a:ea typeface="Shadows Into Light"/>
              <a:cs typeface="Shadows Into Light"/>
              <a:sym typeface="Shadows Into Light"/>
            </a:endParaRPr>
          </a:p>
        </p:txBody>
      </p:sp>
      <p:sp>
        <p:nvSpPr>
          <p:cNvPr id="1945" name="Google Shape;1945;g196be58ac5a_0_1101"/>
          <p:cNvSpPr txBox="1"/>
          <p:nvPr/>
        </p:nvSpPr>
        <p:spPr>
          <a:xfrm>
            <a:off x="406300" y="3464500"/>
            <a:ext cx="622500" cy="319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 sz="2400" u="none" cap="none" strike="noStrike">
                <a:solidFill>
                  <a:srgbClr val="FFFFFF"/>
                </a:solidFill>
                <a:latin typeface="Shadows Into Light"/>
                <a:ea typeface="Shadows Into Light"/>
                <a:cs typeface="Shadows Into Light"/>
                <a:sym typeface="Shadows Into Light"/>
              </a:rPr>
              <a:t>Na</a:t>
            </a:r>
            <a:r>
              <a:rPr b="0" baseline="30000" i="0" lang="en" sz="2400" u="none" cap="none" strike="noStrike">
                <a:solidFill>
                  <a:srgbClr val="FFFFFF"/>
                </a:solidFill>
                <a:latin typeface="Shadows Into Light"/>
                <a:ea typeface="Shadows Into Light"/>
                <a:cs typeface="Shadows Into Light"/>
                <a:sym typeface="Shadows Into Light"/>
              </a:rPr>
              <a:t>+1</a:t>
            </a:r>
            <a:endParaRPr b="0" i="0" sz="1400" u="none" cap="none" strike="noStrike">
              <a:solidFill>
                <a:srgbClr val="000000"/>
              </a:solidFill>
              <a:latin typeface="Shadows Into Light"/>
              <a:ea typeface="Shadows Into Light"/>
              <a:cs typeface="Shadows Into Light"/>
              <a:sym typeface="Shadows Into Light"/>
            </a:endParaRPr>
          </a:p>
        </p:txBody>
      </p:sp>
      <p:sp>
        <p:nvSpPr>
          <p:cNvPr id="1946" name="Google Shape;1946;g196be58ac5a_0_1101"/>
          <p:cNvSpPr txBox="1"/>
          <p:nvPr/>
        </p:nvSpPr>
        <p:spPr>
          <a:xfrm>
            <a:off x="2047825" y="3464500"/>
            <a:ext cx="524100" cy="319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 sz="2400" u="none" cap="none" strike="noStrike">
                <a:solidFill>
                  <a:srgbClr val="FFFFFF"/>
                </a:solidFill>
                <a:latin typeface="Shadows Into Light"/>
                <a:ea typeface="Shadows Into Light"/>
                <a:cs typeface="Shadows Into Light"/>
                <a:sym typeface="Shadows Into Light"/>
              </a:rPr>
              <a:t>Al</a:t>
            </a:r>
            <a:r>
              <a:rPr b="0" baseline="30000" i="0" lang="en" sz="2400" u="none" cap="none" strike="noStrike">
                <a:solidFill>
                  <a:srgbClr val="FFFFFF"/>
                </a:solidFill>
                <a:latin typeface="Shadows Into Light"/>
                <a:ea typeface="Shadows Into Light"/>
                <a:cs typeface="Shadows Into Light"/>
                <a:sym typeface="Shadows Into Light"/>
              </a:rPr>
              <a:t>+3</a:t>
            </a:r>
            <a:endParaRPr b="0" i="0" sz="1400" u="none" cap="none" strike="noStrike">
              <a:solidFill>
                <a:srgbClr val="000000"/>
              </a:solidFill>
              <a:latin typeface="Shadows Into Light"/>
              <a:ea typeface="Shadows Into Light"/>
              <a:cs typeface="Shadows Into Light"/>
              <a:sym typeface="Shadows Into Light"/>
            </a:endParaRPr>
          </a:p>
        </p:txBody>
      </p:sp>
      <p:sp>
        <p:nvSpPr>
          <p:cNvPr id="1947" name="Google Shape;1947;g196be58ac5a_0_1101"/>
          <p:cNvSpPr txBox="1"/>
          <p:nvPr/>
        </p:nvSpPr>
        <p:spPr>
          <a:xfrm>
            <a:off x="5571300" y="3464500"/>
            <a:ext cx="524100" cy="319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FFFFFF"/>
                </a:solidFill>
                <a:latin typeface="Shadows Into Light"/>
                <a:ea typeface="Shadows Into Light"/>
                <a:cs typeface="Shadows Into Light"/>
                <a:sym typeface="Shadows Into Light"/>
              </a:rPr>
              <a:t>Al</a:t>
            </a:r>
            <a:r>
              <a:rPr b="0" baseline="30000" i="0" lang="en" sz="2400" u="none" cap="none" strike="noStrike">
                <a:solidFill>
                  <a:srgbClr val="FFFFFF"/>
                </a:solidFill>
                <a:latin typeface="Shadows Into Light"/>
                <a:ea typeface="Shadows Into Light"/>
                <a:cs typeface="Shadows Into Light"/>
                <a:sym typeface="Shadows Into Light"/>
              </a:rPr>
              <a:t>+3</a:t>
            </a:r>
            <a:endParaRPr b="0" i="0" sz="1400" u="none" cap="none" strike="noStrike">
              <a:solidFill>
                <a:srgbClr val="000000"/>
              </a:solidFill>
              <a:latin typeface="Shadows Into Light"/>
              <a:ea typeface="Shadows Into Light"/>
              <a:cs typeface="Shadows Into Light"/>
              <a:sym typeface="Shadows Into Light"/>
            </a:endParaRPr>
          </a:p>
        </p:txBody>
      </p:sp>
      <p:sp>
        <p:nvSpPr>
          <p:cNvPr id="1948" name="Google Shape;1948;g196be58ac5a_0_1101"/>
          <p:cNvSpPr txBox="1"/>
          <p:nvPr/>
        </p:nvSpPr>
        <p:spPr>
          <a:xfrm>
            <a:off x="3866050" y="3464500"/>
            <a:ext cx="622500" cy="319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FFFFFF"/>
                </a:solidFill>
                <a:latin typeface="Shadows Into Light"/>
                <a:ea typeface="Shadows Into Light"/>
                <a:cs typeface="Shadows Into Light"/>
                <a:sym typeface="Shadows Into Light"/>
              </a:rPr>
              <a:t>Na</a:t>
            </a:r>
            <a:r>
              <a:rPr b="0" baseline="30000" i="0" lang="en" sz="2400" u="none" cap="none" strike="noStrike">
                <a:solidFill>
                  <a:srgbClr val="FFFFFF"/>
                </a:solidFill>
                <a:latin typeface="Shadows Into Light"/>
                <a:ea typeface="Shadows Into Light"/>
                <a:cs typeface="Shadows Into Light"/>
                <a:sym typeface="Shadows Into Light"/>
              </a:rPr>
              <a:t>+1</a:t>
            </a:r>
            <a:endParaRPr b="0" i="0" sz="1400" u="none" cap="none" strike="noStrike">
              <a:solidFill>
                <a:srgbClr val="000000"/>
              </a:solidFill>
              <a:latin typeface="Shadows Into Light"/>
              <a:ea typeface="Shadows Into Light"/>
              <a:cs typeface="Shadows Into Light"/>
              <a:sym typeface="Shadows Into Light"/>
            </a:endParaRPr>
          </a:p>
        </p:txBody>
      </p:sp>
      <p:sp>
        <p:nvSpPr>
          <p:cNvPr id="1949" name="Google Shape;1949;g196be58ac5a_0_1101"/>
          <p:cNvSpPr txBox="1"/>
          <p:nvPr/>
        </p:nvSpPr>
        <p:spPr>
          <a:xfrm>
            <a:off x="4192013" y="3464500"/>
            <a:ext cx="1097400" cy="47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FFFFFF"/>
                </a:solidFill>
                <a:latin typeface="Shadows Into Light"/>
                <a:ea typeface="Shadows Into Light"/>
                <a:cs typeface="Shadows Into Light"/>
                <a:sym typeface="Shadows Into Light"/>
              </a:rPr>
              <a:t> PO</a:t>
            </a:r>
            <a:r>
              <a:rPr b="0" baseline="-25000" i="0" lang="en" sz="2400" u="none" cap="none" strike="noStrike">
                <a:solidFill>
                  <a:srgbClr val="FFFFFF"/>
                </a:solidFill>
                <a:latin typeface="Shadows Into Light"/>
                <a:ea typeface="Shadows Into Light"/>
                <a:cs typeface="Shadows Into Light"/>
                <a:sym typeface="Shadows Into Light"/>
              </a:rPr>
              <a:t>4</a:t>
            </a:r>
            <a:r>
              <a:rPr b="0" baseline="30000" i="0" lang="en" sz="2400" u="none" cap="none" strike="noStrike">
                <a:solidFill>
                  <a:srgbClr val="FFFFFF"/>
                </a:solidFill>
                <a:latin typeface="Shadows Into Light"/>
                <a:ea typeface="Shadows Into Light"/>
                <a:cs typeface="Shadows Into Light"/>
                <a:sym typeface="Shadows Into Light"/>
              </a:rPr>
              <a:t>-3</a:t>
            </a:r>
            <a:endParaRPr b="0" baseline="30000" i="0" sz="2400" u="none" cap="none" strike="noStrike">
              <a:solidFill>
                <a:srgbClr val="FFFFFF"/>
              </a:solidFill>
              <a:latin typeface="Shadows Into Light"/>
              <a:ea typeface="Shadows Into Light"/>
              <a:cs typeface="Shadows Into Light"/>
              <a:sym typeface="Shadows Into Light"/>
            </a:endParaRPr>
          </a:p>
        </p:txBody>
      </p:sp>
      <p:sp>
        <p:nvSpPr>
          <p:cNvPr id="1950" name="Google Shape;1950;g196be58ac5a_0_1101"/>
          <p:cNvSpPr txBox="1"/>
          <p:nvPr/>
        </p:nvSpPr>
        <p:spPr>
          <a:xfrm>
            <a:off x="5875675" y="3464500"/>
            <a:ext cx="897600" cy="47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FFFFFF"/>
                </a:solidFill>
                <a:latin typeface="Shadows Into Light"/>
                <a:ea typeface="Shadows Into Light"/>
                <a:cs typeface="Shadows Into Light"/>
                <a:sym typeface="Shadows Into Light"/>
              </a:rPr>
              <a:t> NO</a:t>
            </a:r>
            <a:r>
              <a:rPr b="0" baseline="-25000" i="0" lang="en" sz="2400" u="none" cap="none" strike="noStrike">
                <a:solidFill>
                  <a:srgbClr val="FFFFFF"/>
                </a:solidFill>
                <a:latin typeface="Shadows Into Light"/>
                <a:ea typeface="Shadows Into Light"/>
                <a:cs typeface="Shadows Into Light"/>
                <a:sym typeface="Shadows Into Light"/>
              </a:rPr>
              <a:t>3 </a:t>
            </a:r>
            <a:r>
              <a:rPr b="0" baseline="30000" i="0" lang="en" sz="2400" u="none" cap="none" strike="noStrike">
                <a:solidFill>
                  <a:srgbClr val="FFFFFF"/>
                </a:solidFill>
                <a:latin typeface="Shadows Into Light"/>
                <a:ea typeface="Shadows Into Light"/>
                <a:cs typeface="Shadows Into Light"/>
                <a:sym typeface="Shadows Into Light"/>
              </a:rPr>
              <a:t>-1</a:t>
            </a:r>
            <a:endParaRPr b="0" baseline="30000" i="0" sz="2400" u="none" cap="none" strike="noStrike">
              <a:solidFill>
                <a:srgbClr val="FFFFFF"/>
              </a:solidFill>
              <a:latin typeface="Shadows Into Light"/>
              <a:ea typeface="Shadows Into Light"/>
              <a:cs typeface="Shadows Into Light"/>
              <a:sym typeface="Shadows Into Light"/>
            </a:endParaRPr>
          </a:p>
        </p:txBody>
      </p:sp>
      <p:sp>
        <p:nvSpPr>
          <p:cNvPr id="1951" name="Google Shape;1951;g196be58ac5a_0_1101"/>
          <p:cNvSpPr txBox="1"/>
          <p:nvPr/>
        </p:nvSpPr>
        <p:spPr>
          <a:xfrm>
            <a:off x="5080638" y="3521825"/>
            <a:ext cx="524100" cy="163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3000"/>
              <a:buFont typeface="Arial"/>
              <a:buNone/>
            </a:pPr>
            <a:r>
              <a:rPr b="0" baseline="30000" i="0" lang="en" sz="3000" u="none" cap="none" strike="noStrike">
                <a:solidFill>
                  <a:schemeClr val="lt1"/>
                </a:solidFill>
                <a:latin typeface="Shadows Into Light"/>
                <a:ea typeface="Shadows Into Light"/>
                <a:cs typeface="Shadows Into Light"/>
                <a:sym typeface="Shadows Into Light"/>
              </a:rPr>
              <a:t>+</a:t>
            </a:r>
            <a:endParaRPr b="0" i="0" sz="1400" u="none" cap="none" strike="noStrike">
              <a:solidFill>
                <a:srgbClr val="000000"/>
              </a:solidFill>
              <a:latin typeface="Shadows Into Light"/>
              <a:ea typeface="Shadows Into Light"/>
              <a:cs typeface="Shadows Into Light"/>
              <a:sym typeface="Shadows Into Light"/>
            </a:endParaRPr>
          </a:p>
        </p:txBody>
      </p:sp>
      <p:sp>
        <p:nvSpPr>
          <p:cNvPr id="1952" name="Google Shape;1952;g196be58ac5a_0_1101"/>
          <p:cNvSpPr txBox="1"/>
          <p:nvPr/>
        </p:nvSpPr>
        <p:spPr>
          <a:xfrm>
            <a:off x="4164632" y="3685625"/>
            <a:ext cx="306000" cy="163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2400"/>
              <a:buFont typeface="Arial"/>
              <a:buNone/>
            </a:pPr>
            <a:r>
              <a:rPr b="0" baseline="30000" i="0" lang="en" sz="2400" u="none" cap="none" strike="noStrike">
                <a:solidFill>
                  <a:schemeClr val="lt1"/>
                </a:solidFill>
                <a:latin typeface="Shadows Into Light"/>
                <a:ea typeface="Shadows Into Light"/>
                <a:cs typeface="Shadows Into Light"/>
                <a:sym typeface="Shadows Into Light"/>
              </a:rPr>
              <a:t>3</a:t>
            </a:r>
            <a:endParaRPr b="0" i="0" sz="2400" u="none" cap="none" strike="noStrike">
              <a:solidFill>
                <a:srgbClr val="000000"/>
              </a:solidFill>
              <a:latin typeface="Shadows Into Light"/>
              <a:ea typeface="Shadows Into Light"/>
              <a:cs typeface="Shadows Into Light"/>
              <a:sym typeface="Shadows Into Light"/>
            </a:endParaRPr>
          </a:p>
        </p:txBody>
      </p:sp>
      <p:sp>
        <p:nvSpPr>
          <p:cNvPr id="1953" name="Google Shape;1953;g196be58ac5a_0_1101"/>
          <p:cNvSpPr txBox="1"/>
          <p:nvPr/>
        </p:nvSpPr>
        <p:spPr>
          <a:xfrm>
            <a:off x="6467270" y="3697750"/>
            <a:ext cx="306000" cy="163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2400"/>
              <a:buFont typeface="Arial"/>
              <a:buNone/>
            </a:pPr>
            <a:r>
              <a:rPr b="0" baseline="30000" i="0" lang="en" sz="2400" u="none" cap="none" strike="noStrike">
                <a:solidFill>
                  <a:schemeClr val="lt1"/>
                </a:solidFill>
                <a:latin typeface="Shadows Into Light"/>
                <a:ea typeface="Shadows Into Light"/>
                <a:cs typeface="Shadows Into Light"/>
                <a:sym typeface="Shadows Into Light"/>
              </a:rPr>
              <a:t>3</a:t>
            </a:r>
            <a:endParaRPr b="0" i="0" sz="2400" u="none" cap="none" strike="noStrike">
              <a:solidFill>
                <a:srgbClr val="000000"/>
              </a:solidFill>
              <a:latin typeface="Shadows Into Light"/>
              <a:ea typeface="Shadows Into Light"/>
              <a:cs typeface="Shadows Into Light"/>
              <a:sym typeface="Shadows Into Light"/>
            </a:endParaRPr>
          </a:p>
        </p:txBody>
      </p:sp>
      <p:sp>
        <p:nvSpPr>
          <p:cNvPr id="1954" name="Google Shape;1954;g196be58ac5a_0_1101"/>
          <p:cNvSpPr txBox="1"/>
          <p:nvPr/>
        </p:nvSpPr>
        <p:spPr>
          <a:xfrm>
            <a:off x="5926795" y="3521825"/>
            <a:ext cx="306000" cy="163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3600"/>
              <a:buFont typeface="Arial"/>
              <a:buNone/>
            </a:pPr>
            <a:r>
              <a:rPr b="0" baseline="30000" i="0" lang="en" sz="3600" u="none" cap="none" strike="noStrike">
                <a:solidFill>
                  <a:schemeClr val="lt1"/>
                </a:solidFill>
                <a:latin typeface="Shadows Into Light"/>
                <a:ea typeface="Shadows Into Light"/>
                <a:cs typeface="Shadows Into Light"/>
                <a:sym typeface="Shadows Into Light"/>
              </a:rPr>
              <a:t>(</a:t>
            </a:r>
            <a:endParaRPr b="0" i="0" sz="3600" u="none" cap="none" strike="noStrike">
              <a:solidFill>
                <a:srgbClr val="000000"/>
              </a:solidFill>
              <a:latin typeface="Shadows Into Light"/>
              <a:ea typeface="Shadows Into Light"/>
              <a:cs typeface="Shadows Into Light"/>
              <a:sym typeface="Shadows Into Light"/>
            </a:endParaRPr>
          </a:p>
        </p:txBody>
      </p:sp>
      <p:sp>
        <p:nvSpPr>
          <p:cNvPr id="1955" name="Google Shape;1955;g196be58ac5a_0_1101"/>
          <p:cNvSpPr txBox="1"/>
          <p:nvPr/>
        </p:nvSpPr>
        <p:spPr>
          <a:xfrm>
            <a:off x="6370795" y="3521825"/>
            <a:ext cx="306000" cy="163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3600"/>
              <a:buFont typeface="Arial"/>
              <a:buNone/>
            </a:pPr>
            <a:r>
              <a:rPr b="0" baseline="30000" i="0" lang="en" sz="3600" u="none" cap="none" strike="noStrike">
                <a:solidFill>
                  <a:schemeClr val="lt1"/>
                </a:solidFill>
                <a:latin typeface="Shadows Into Light"/>
                <a:ea typeface="Shadows Into Light"/>
                <a:cs typeface="Shadows Into Light"/>
                <a:sym typeface="Shadows Into Light"/>
              </a:rPr>
              <a:t>)</a:t>
            </a:r>
            <a:endParaRPr b="0" i="0" sz="3600" u="none" cap="none" strike="noStrike">
              <a:solidFill>
                <a:srgbClr val="000000"/>
              </a:solidFill>
              <a:latin typeface="Shadows Into Light"/>
              <a:ea typeface="Shadows Into Light"/>
              <a:cs typeface="Shadows Into Light"/>
              <a:sym typeface="Shadows Into Light"/>
            </a:endParaRPr>
          </a:p>
        </p:txBody>
      </p:sp>
      <p:sp>
        <p:nvSpPr>
          <p:cNvPr id="1956" name="Google Shape;1956;g196be58ac5a_0_1101"/>
          <p:cNvSpPr txBox="1"/>
          <p:nvPr/>
        </p:nvSpPr>
        <p:spPr>
          <a:xfrm>
            <a:off x="4766900" y="3783700"/>
            <a:ext cx="463500" cy="35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FF0000"/>
                </a:solidFill>
                <a:latin typeface="Shadows Into Light"/>
                <a:ea typeface="Shadows Into Light"/>
                <a:cs typeface="Shadows Into Light"/>
                <a:sym typeface="Shadows Into Light"/>
              </a:rPr>
              <a:t>(aq)</a:t>
            </a:r>
            <a:endParaRPr b="0" i="0" sz="1400" u="none" cap="none" strike="noStrike">
              <a:solidFill>
                <a:srgbClr val="FF0000"/>
              </a:solidFill>
              <a:latin typeface="Shadows Into Light"/>
              <a:ea typeface="Shadows Into Light"/>
              <a:cs typeface="Shadows Into Light"/>
              <a:sym typeface="Shadows Into Light"/>
            </a:endParaRPr>
          </a:p>
        </p:txBody>
      </p:sp>
      <p:sp>
        <p:nvSpPr>
          <p:cNvPr id="1957" name="Google Shape;1957;g196be58ac5a_0_1101"/>
          <p:cNvSpPr/>
          <p:nvPr/>
        </p:nvSpPr>
        <p:spPr>
          <a:xfrm>
            <a:off x="4316300" y="1695375"/>
            <a:ext cx="1146600" cy="4341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Arial"/>
              <a:ea typeface="Arial"/>
              <a:cs typeface="Arial"/>
              <a:sym typeface="Arial"/>
            </a:endParaRPr>
          </a:p>
        </p:txBody>
      </p:sp>
      <p:sp>
        <p:nvSpPr>
          <p:cNvPr id="1958" name="Google Shape;1958;g196be58ac5a_0_1101"/>
          <p:cNvSpPr txBox="1"/>
          <p:nvPr/>
        </p:nvSpPr>
        <p:spPr>
          <a:xfrm>
            <a:off x="6676800" y="3783700"/>
            <a:ext cx="463500" cy="35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FF0000"/>
                </a:solidFill>
                <a:latin typeface="Shadows Into Light"/>
                <a:ea typeface="Shadows Into Light"/>
                <a:cs typeface="Shadows Into Light"/>
                <a:sym typeface="Shadows Into Light"/>
              </a:rPr>
              <a:t>(aq)</a:t>
            </a:r>
            <a:endParaRPr b="0" i="0" sz="1400" u="none" cap="none" strike="noStrike">
              <a:solidFill>
                <a:srgbClr val="FF0000"/>
              </a:solidFill>
              <a:latin typeface="Shadows Into Light"/>
              <a:ea typeface="Shadows Into Light"/>
              <a:cs typeface="Shadows Into Light"/>
              <a:sym typeface="Shadows Into 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5"/>
                                        </p:tgtEl>
                                        <p:attrNameLst>
                                          <p:attrName>style.visibility</p:attrName>
                                        </p:attrNameLst>
                                      </p:cBhvr>
                                      <p:to>
                                        <p:strVal val="visible"/>
                                      </p:to>
                                    </p:set>
                                    <p:animEffect filter="fade" transition="in">
                                      <p:cBhvr>
                                        <p:cTn dur="1000"/>
                                        <p:tgtEl>
                                          <p:spTgt spid="1945"/>
                                        </p:tgtEl>
                                      </p:cBhvr>
                                    </p:animEffect>
                                  </p:childTnLst>
                                </p:cTn>
                              </p:par>
                              <p:par>
                                <p:cTn fill="hold" nodeType="withEffect" presetClass="entr" presetID="10" presetSubtype="0">
                                  <p:stCondLst>
                                    <p:cond delay="0"/>
                                  </p:stCondLst>
                                  <p:childTnLst>
                                    <p:set>
                                      <p:cBhvr>
                                        <p:cTn dur="1" fill="hold">
                                          <p:stCondLst>
                                            <p:cond delay="0"/>
                                          </p:stCondLst>
                                        </p:cTn>
                                        <p:tgtEl>
                                          <p:spTgt spid="1942"/>
                                        </p:tgtEl>
                                        <p:attrNameLst>
                                          <p:attrName>style.visibility</p:attrName>
                                        </p:attrNameLst>
                                      </p:cBhvr>
                                      <p:to>
                                        <p:strVal val="visible"/>
                                      </p:to>
                                    </p:set>
                                    <p:animEffect filter="fade" transition="in">
                                      <p:cBhvr>
                                        <p:cTn dur="1000"/>
                                        <p:tgtEl>
                                          <p:spTgt spid="19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6"/>
                                        </p:tgtEl>
                                        <p:attrNameLst>
                                          <p:attrName>style.visibility</p:attrName>
                                        </p:attrNameLst>
                                      </p:cBhvr>
                                      <p:to>
                                        <p:strVal val="visible"/>
                                      </p:to>
                                    </p:set>
                                    <p:animEffect filter="fade" transition="in">
                                      <p:cBhvr>
                                        <p:cTn dur="1000"/>
                                        <p:tgtEl>
                                          <p:spTgt spid="1946"/>
                                        </p:tgtEl>
                                      </p:cBhvr>
                                    </p:animEffect>
                                  </p:childTnLst>
                                </p:cTn>
                              </p:par>
                              <p:par>
                                <p:cTn fill="hold" nodeType="withEffect" presetClass="entr" presetID="10" presetSubtype="0">
                                  <p:stCondLst>
                                    <p:cond delay="0"/>
                                  </p:stCondLst>
                                  <p:childTnLst>
                                    <p:set>
                                      <p:cBhvr>
                                        <p:cTn dur="1" fill="hold">
                                          <p:stCondLst>
                                            <p:cond delay="0"/>
                                          </p:stCondLst>
                                        </p:cTn>
                                        <p:tgtEl>
                                          <p:spTgt spid="1943"/>
                                        </p:tgtEl>
                                        <p:attrNameLst>
                                          <p:attrName>style.visibility</p:attrName>
                                        </p:attrNameLst>
                                      </p:cBhvr>
                                      <p:to>
                                        <p:strVal val="visible"/>
                                      </p:to>
                                    </p:set>
                                    <p:animEffect filter="fade" transition="in">
                                      <p:cBhvr>
                                        <p:cTn dur="1000"/>
                                        <p:tgtEl>
                                          <p:spTgt spid="19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4"/>
                                        </p:tgtEl>
                                        <p:attrNameLst>
                                          <p:attrName>style.visibility</p:attrName>
                                        </p:attrNameLst>
                                      </p:cBhvr>
                                      <p:to>
                                        <p:strVal val="visible"/>
                                      </p:to>
                                    </p:set>
                                    <p:animEffect filter="fade" transition="in">
                                      <p:cBhvr>
                                        <p:cTn dur="1000"/>
                                        <p:tgtEl>
                                          <p:spTgt spid="19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8"/>
                                        </p:tgtEl>
                                        <p:attrNameLst>
                                          <p:attrName>style.visibility</p:attrName>
                                        </p:attrNameLst>
                                      </p:cBhvr>
                                      <p:to>
                                        <p:strVal val="visible"/>
                                      </p:to>
                                    </p:set>
                                    <p:animEffect filter="fade" transition="in">
                                      <p:cBhvr>
                                        <p:cTn dur="1000"/>
                                        <p:tgtEl>
                                          <p:spTgt spid="19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9"/>
                                        </p:tgtEl>
                                        <p:attrNameLst>
                                          <p:attrName>style.visibility</p:attrName>
                                        </p:attrNameLst>
                                      </p:cBhvr>
                                      <p:to>
                                        <p:strVal val="visible"/>
                                      </p:to>
                                    </p:set>
                                    <p:animEffect filter="fade" transition="in">
                                      <p:cBhvr>
                                        <p:cTn dur="1000"/>
                                        <p:tgtEl>
                                          <p:spTgt spid="19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1"/>
                                        </p:tgtEl>
                                        <p:attrNameLst>
                                          <p:attrName>style.visibility</p:attrName>
                                        </p:attrNameLst>
                                      </p:cBhvr>
                                      <p:to>
                                        <p:strVal val="visible"/>
                                      </p:to>
                                    </p:set>
                                    <p:animEffect filter="fade" transition="in">
                                      <p:cBhvr>
                                        <p:cTn dur="1000"/>
                                        <p:tgtEl>
                                          <p:spTgt spid="19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7"/>
                                        </p:tgtEl>
                                        <p:attrNameLst>
                                          <p:attrName>style.visibility</p:attrName>
                                        </p:attrNameLst>
                                      </p:cBhvr>
                                      <p:to>
                                        <p:strVal val="visible"/>
                                      </p:to>
                                    </p:set>
                                    <p:animEffect filter="fade" transition="in">
                                      <p:cBhvr>
                                        <p:cTn dur="1000"/>
                                        <p:tgtEl>
                                          <p:spTgt spid="19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0"/>
                                        </p:tgtEl>
                                        <p:attrNameLst>
                                          <p:attrName>style.visibility</p:attrName>
                                        </p:attrNameLst>
                                      </p:cBhvr>
                                      <p:to>
                                        <p:strVal val="visible"/>
                                      </p:to>
                                    </p:set>
                                    <p:animEffect filter="fade" transition="in">
                                      <p:cBhvr>
                                        <p:cTn dur="1000"/>
                                        <p:tgtEl>
                                          <p:spTgt spid="19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2"/>
                                        </p:tgtEl>
                                        <p:attrNameLst>
                                          <p:attrName>style.visibility</p:attrName>
                                        </p:attrNameLst>
                                      </p:cBhvr>
                                      <p:to>
                                        <p:strVal val="visible"/>
                                      </p:to>
                                    </p:set>
                                    <p:animEffect filter="fade" transition="in">
                                      <p:cBhvr>
                                        <p:cTn dur="1000"/>
                                        <p:tgtEl>
                                          <p:spTgt spid="19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4"/>
                                        </p:tgtEl>
                                        <p:attrNameLst>
                                          <p:attrName>style.visibility</p:attrName>
                                        </p:attrNameLst>
                                      </p:cBhvr>
                                      <p:to>
                                        <p:strVal val="visible"/>
                                      </p:to>
                                    </p:set>
                                    <p:animEffect filter="fade" transition="in">
                                      <p:cBhvr>
                                        <p:cTn dur="1000"/>
                                        <p:tgtEl>
                                          <p:spTgt spid="1954"/>
                                        </p:tgtEl>
                                      </p:cBhvr>
                                    </p:animEffect>
                                  </p:childTnLst>
                                </p:cTn>
                              </p:par>
                              <p:par>
                                <p:cTn fill="hold" nodeType="withEffect" presetClass="entr" presetID="10" presetSubtype="0">
                                  <p:stCondLst>
                                    <p:cond delay="0"/>
                                  </p:stCondLst>
                                  <p:childTnLst>
                                    <p:set>
                                      <p:cBhvr>
                                        <p:cTn dur="1" fill="hold">
                                          <p:stCondLst>
                                            <p:cond delay="0"/>
                                          </p:stCondLst>
                                        </p:cTn>
                                        <p:tgtEl>
                                          <p:spTgt spid="1955"/>
                                        </p:tgtEl>
                                        <p:attrNameLst>
                                          <p:attrName>style.visibility</p:attrName>
                                        </p:attrNameLst>
                                      </p:cBhvr>
                                      <p:to>
                                        <p:strVal val="visible"/>
                                      </p:to>
                                    </p:set>
                                    <p:animEffect filter="fade" transition="in">
                                      <p:cBhvr>
                                        <p:cTn dur="1000"/>
                                        <p:tgtEl>
                                          <p:spTgt spid="1955"/>
                                        </p:tgtEl>
                                      </p:cBhvr>
                                    </p:animEffect>
                                  </p:childTnLst>
                                </p:cTn>
                              </p:par>
                              <p:par>
                                <p:cTn fill="hold" nodeType="withEffect" presetClass="entr" presetID="10" presetSubtype="0">
                                  <p:stCondLst>
                                    <p:cond delay="0"/>
                                  </p:stCondLst>
                                  <p:childTnLst>
                                    <p:set>
                                      <p:cBhvr>
                                        <p:cTn dur="1" fill="hold">
                                          <p:stCondLst>
                                            <p:cond delay="0"/>
                                          </p:stCondLst>
                                        </p:cTn>
                                        <p:tgtEl>
                                          <p:spTgt spid="1953"/>
                                        </p:tgtEl>
                                        <p:attrNameLst>
                                          <p:attrName>style.visibility</p:attrName>
                                        </p:attrNameLst>
                                      </p:cBhvr>
                                      <p:to>
                                        <p:strVal val="visible"/>
                                      </p:to>
                                    </p:set>
                                    <p:animEffect filter="fade" transition="in">
                                      <p:cBhvr>
                                        <p:cTn dur="1000"/>
                                        <p:tgtEl>
                                          <p:spTgt spid="19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1"/>
                                        </p:tgtEl>
                                        <p:attrNameLst>
                                          <p:attrName>style.visibility</p:attrName>
                                        </p:attrNameLst>
                                      </p:cBhvr>
                                      <p:to>
                                        <p:strVal val="visible"/>
                                      </p:to>
                                    </p:set>
                                    <p:animEffect filter="fade" transition="in">
                                      <p:cBhvr>
                                        <p:cTn dur="1000"/>
                                        <p:tgtEl>
                                          <p:spTgt spid="19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7"/>
                                        </p:tgtEl>
                                        <p:attrNameLst>
                                          <p:attrName>style.visibility</p:attrName>
                                        </p:attrNameLst>
                                      </p:cBhvr>
                                      <p:to>
                                        <p:strVal val="visible"/>
                                      </p:to>
                                    </p:set>
                                    <p:animEffect filter="fade" transition="in">
                                      <p:cBhvr>
                                        <p:cTn dur="1000"/>
                                        <p:tgtEl>
                                          <p:spTgt spid="19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6"/>
                                        </p:tgtEl>
                                        <p:attrNameLst>
                                          <p:attrName>style.visibility</p:attrName>
                                        </p:attrNameLst>
                                      </p:cBhvr>
                                      <p:to>
                                        <p:strVal val="visible"/>
                                      </p:to>
                                    </p:set>
                                    <p:animEffect filter="fade" transition="in">
                                      <p:cBhvr>
                                        <p:cTn dur="1000"/>
                                        <p:tgtEl>
                                          <p:spTgt spid="19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8"/>
                                        </p:tgtEl>
                                        <p:attrNameLst>
                                          <p:attrName>style.visibility</p:attrName>
                                        </p:attrNameLst>
                                      </p:cBhvr>
                                      <p:to>
                                        <p:strVal val="visible"/>
                                      </p:to>
                                    </p:set>
                                    <p:animEffect filter="fade" transition="in">
                                      <p:cBhvr>
                                        <p:cTn dur="1000"/>
                                        <p:tgtEl>
                                          <p:spTgt spid="19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2" name="Shape 1962"/>
        <p:cNvGrpSpPr/>
        <p:nvPr/>
      </p:nvGrpSpPr>
      <p:grpSpPr>
        <a:xfrm>
          <a:off x="0" y="0"/>
          <a:ext cx="0" cy="0"/>
          <a:chOff x="0" y="0"/>
          <a:chExt cx="0" cy="0"/>
        </a:xfrm>
      </p:grpSpPr>
      <p:sp>
        <p:nvSpPr>
          <p:cNvPr id="1963" name="Google Shape;1963;g196be58ac5a_0_1124"/>
          <p:cNvSpPr txBox="1"/>
          <p:nvPr>
            <p:ph idx="1" type="body"/>
          </p:nvPr>
        </p:nvSpPr>
        <p:spPr>
          <a:xfrm>
            <a:off x="311700" y="1495975"/>
            <a:ext cx="8520600" cy="3284400"/>
          </a:xfrm>
          <a:prstGeom prst="rect">
            <a:avLst/>
          </a:prstGeom>
          <a:noFill/>
          <a:ln>
            <a:noFill/>
          </a:ln>
        </p:spPr>
        <p:txBody>
          <a:bodyPr anchorCtr="0" anchor="t" bIns="91425" lIns="91425" spcFirstLastPara="1" rIns="91425" wrap="square" tIns="91425">
            <a:noAutofit/>
          </a:bodyPr>
          <a:lstStyle/>
          <a:p>
            <a:pPr indent="-419100" lvl="0" marL="457200" rtl="0" algn="l">
              <a:lnSpc>
                <a:spcPct val="115000"/>
              </a:lnSpc>
              <a:spcBef>
                <a:spcPts val="0"/>
              </a:spcBef>
              <a:spcAft>
                <a:spcPts val="0"/>
              </a:spcAft>
              <a:buClr>
                <a:schemeClr val="lt1"/>
              </a:buClr>
              <a:buSzPts val="3000"/>
              <a:buChar char="✓"/>
            </a:pPr>
            <a:r>
              <a:rPr lang="en" sz="2800">
                <a:solidFill>
                  <a:schemeClr val="lt1"/>
                </a:solidFill>
              </a:rPr>
              <a:t>Complete double replacement reactions to determine if the product is soluble or insoluble (forms a precipitate) using Table F.</a:t>
            </a:r>
            <a:endParaRPr sz="2800"/>
          </a:p>
        </p:txBody>
      </p:sp>
      <p:sp>
        <p:nvSpPr>
          <p:cNvPr id="1964" name="Google Shape;1964;g196be58ac5a_0_1124"/>
          <p:cNvSpPr txBox="1"/>
          <p:nvPr>
            <p:ph type="title"/>
          </p:nvPr>
        </p:nvSpPr>
        <p:spPr>
          <a:xfrm>
            <a:off x="987850" y="292850"/>
            <a:ext cx="67959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b="0" lang="en" sz="4400"/>
              <a:t>You should be able to…</a:t>
            </a:r>
            <a:endParaRPr b="0" sz="4400"/>
          </a:p>
        </p:txBody>
      </p:sp>
    </p:spTree>
  </p:cSld>
  <p:clrMapOvr>
    <a:masterClrMapping/>
  </p:clrMapOvr>
</p:sld>
</file>

<file path=ppt/slides/slide1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8" name="Shape 1968"/>
        <p:cNvGrpSpPr/>
        <p:nvPr/>
      </p:nvGrpSpPr>
      <p:grpSpPr>
        <a:xfrm>
          <a:off x="0" y="0"/>
          <a:ext cx="0" cy="0"/>
          <a:chOff x="0" y="0"/>
          <a:chExt cx="0" cy="0"/>
        </a:xfrm>
      </p:grpSpPr>
      <p:sp>
        <p:nvSpPr>
          <p:cNvPr id="1969" name="Google Shape;1969;g196be58ac5a_0_1129"/>
          <p:cNvSpPr txBox="1"/>
          <p:nvPr>
            <p:ph type="title"/>
          </p:nvPr>
        </p:nvSpPr>
        <p:spPr>
          <a:xfrm>
            <a:off x="-1" y="0"/>
            <a:ext cx="9097500" cy="9942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accent1"/>
              </a:buClr>
              <a:buSzPct val="100000"/>
              <a:buFont typeface="Calibri"/>
              <a:buNone/>
            </a:pPr>
            <a:r>
              <a:rPr lang="en">
                <a:solidFill>
                  <a:schemeClr val="accent1"/>
                </a:solidFill>
              </a:rPr>
              <a:t>Real world Net ionic Equations (that don’t really come up on the Regents Exam)</a:t>
            </a:r>
            <a:endParaRPr/>
          </a:p>
        </p:txBody>
      </p:sp>
      <p:sp>
        <p:nvSpPr>
          <p:cNvPr id="1970" name="Google Shape;1970;g196be58ac5a_0_1129"/>
          <p:cNvSpPr txBox="1"/>
          <p:nvPr>
            <p:ph idx="1" type="body"/>
          </p:nvPr>
        </p:nvSpPr>
        <p:spPr>
          <a:xfrm>
            <a:off x="53009" y="1369219"/>
            <a:ext cx="9090900" cy="3263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 sz="3200"/>
              <a:t>Ca(NO</a:t>
            </a:r>
            <a:r>
              <a:rPr baseline="-25000" lang="en" sz="3200"/>
              <a:t>3</a:t>
            </a:r>
            <a:r>
              <a:rPr lang="en" sz="3200"/>
              <a:t>)</a:t>
            </a:r>
            <a:r>
              <a:rPr baseline="-25000" lang="en" sz="3200"/>
              <a:t>2</a:t>
            </a:r>
            <a:r>
              <a:rPr lang="en" sz="3200"/>
              <a:t> + LiOH 🡪 </a:t>
            </a:r>
            <a:endParaRPr/>
          </a:p>
          <a:p>
            <a:pPr indent="0" lvl="0" marL="0" rtl="0" algn="l">
              <a:lnSpc>
                <a:spcPct val="90000"/>
              </a:lnSpc>
              <a:spcBef>
                <a:spcPts val="750"/>
              </a:spcBef>
              <a:spcAft>
                <a:spcPts val="0"/>
              </a:spcAft>
              <a:buClr>
                <a:schemeClr val="dk1"/>
              </a:buClr>
              <a:buSzPts val="3200"/>
              <a:buNone/>
            </a:pPr>
            <a:r>
              <a:t/>
            </a:r>
            <a:endParaRPr sz="3200"/>
          </a:p>
          <a:p>
            <a:pPr indent="0" lvl="0" marL="0" rtl="0" algn="l">
              <a:lnSpc>
                <a:spcPct val="90000"/>
              </a:lnSpc>
              <a:spcBef>
                <a:spcPts val="750"/>
              </a:spcBef>
              <a:spcAft>
                <a:spcPts val="0"/>
              </a:spcAft>
              <a:buClr>
                <a:schemeClr val="dk1"/>
              </a:buClr>
              <a:buSzPts val="3200"/>
              <a:buNone/>
            </a:pPr>
            <a:r>
              <a:rPr lang="en" sz="3200"/>
              <a:t>KNO</a:t>
            </a:r>
            <a:r>
              <a:rPr baseline="-25000" lang="en" sz="3200"/>
              <a:t>3</a:t>
            </a:r>
            <a:r>
              <a:rPr lang="en" sz="3200"/>
              <a:t> + NaC</a:t>
            </a:r>
            <a:r>
              <a:rPr baseline="-25000" lang="en" sz="3200"/>
              <a:t>2</a:t>
            </a:r>
            <a:r>
              <a:rPr lang="en" sz="3200"/>
              <a:t>H</a:t>
            </a:r>
            <a:r>
              <a:rPr baseline="-25000" lang="en" sz="3200"/>
              <a:t>3</a:t>
            </a:r>
            <a:r>
              <a:rPr lang="en" sz="3200"/>
              <a:t>O</a:t>
            </a:r>
            <a:r>
              <a:rPr baseline="-25000" lang="en" sz="3200"/>
              <a:t>2</a:t>
            </a:r>
            <a:r>
              <a:rPr lang="en" sz="3200"/>
              <a:t> 🡪 </a:t>
            </a:r>
            <a:endParaRPr/>
          </a:p>
          <a:p>
            <a:pPr indent="0" lvl="0" marL="171450" rtl="0" algn="l">
              <a:lnSpc>
                <a:spcPct val="90000"/>
              </a:lnSpc>
              <a:spcBef>
                <a:spcPts val="750"/>
              </a:spcBef>
              <a:spcAft>
                <a:spcPts val="0"/>
              </a:spcAft>
              <a:buClr>
                <a:schemeClr val="dk1"/>
              </a:buClr>
              <a:buSzPts val="3200"/>
              <a:buNone/>
            </a:pPr>
            <a:r>
              <a:t/>
            </a:r>
            <a:endParaRPr sz="3200"/>
          </a:p>
          <a:p>
            <a:pPr indent="0" lvl="0" marL="0" rtl="0" algn="l">
              <a:lnSpc>
                <a:spcPct val="90000"/>
              </a:lnSpc>
              <a:spcBef>
                <a:spcPts val="750"/>
              </a:spcBef>
              <a:spcAft>
                <a:spcPts val="0"/>
              </a:spcAft>
              <a:buClr>
                <a:schemeClr val="dk1"/>
              </a:buClr>
              <a:buSzPts val="3200"/>
              <a:buNone/>
            </a:pPr>
            <a:r>
              <a:rPr lang="en" sz="3200"/>
              <a:t>CaCrO</a:t>
            </a:r>
            <a:r>
              <a:rPr baseline="-25000" lang="en" sz="3200"/>
              <a:t>4</a:t>
            </a:r>
            <a:r>
              <a:rPr lang="en" sz="3200"/>
              <a:t> + Al</a:t>
            </a:r>
            <a:r>
              <a:rPr baseline="-25000" lang="en" sz="3200"/>
              <a:t>2</a:t>
            </a:r>
            <a:r>
              <a:rPr lang="en" sz="3200"/>
              <a:t>(SO</a:t>
            </a:r>
            <a:r>
              <a:rPr baseline="-25000" lang="en" sz="3200"/>
              <a:t>4</a:t>
            </a:r>
            <a:r>
              <a:rPr lang="en" sz="3200"/>
              <a:t>)</a:t>
            </a:r>
            <a:r>
              <a:rPr baseline="-25000" lang="en" sz="3200"/>
              <a:t>3</a:t>
            </a:r>
            <a:r>
              <a:rPr lang="en" sz="3200"/>
              <a:t> 🡪 </a:t>
            </a:r>
            <a:endParaRPr sz="32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16"/>
          <p:cNvSpPr txBox="1"/>
          <p:nvPr>
            <p:ph idx="1" type="body"/>
          </p:nvPr>
        </p:nvSpPr>
        <p:spPr>
          <a:xfrm>
            <a:off x="311700" y="1495975"/>
            <a:ext cx="8520600" cy="3284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400"/>
              <a:buNone/>
            </a:pPr>
            <a:r>
              <a:rPr lang="en"/>
              <a:t>Use MOLE FORMULA	from Table T</a:t>
            </a:r>
            <a:br>
              <a:rPr lang="en"/>
            </a:br>
            <a:r>
              <a:rPr lang="en"/>
              <a:t>Given mass is the mass in grams of the sample </a:t>
            </a:r>
            <a:br>
              <a:rPr lang="en"/>
            </a:br>
            <a:endParaRPr/>
          </a:p>
        </p:txBody>
      </p:sp>
      <p:sp>
        <p:nvSpPr>
          <p:cNvPr id="388" name="Google Shape;388;p16"/>
          <p:cNvSpPr txBox="1"/>
          <p:nvPr>
            <p:ph type="title"/>
          </p:nvPr>
        </p:nvSpPr>
        <p:spPr>
          <a:xfrm>
            <a:off x="987850" y="292850"/>
            <a:ext cx="67959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Mole Conversions: grams to moles</a:t>
            </a:r>
            <a:endParaRPr/>
          </a:p>
        </p:txBody>
      </p:sp>
      <p:pic>
        <p:nvPicPr>
          <p:cNvPr id="389" name="Google Shape;389;p16"/>
          <p:cNvPicPr preferRelativeResize="0"/>
          <p:nvPr/>
        </p:nvPicPr>
        <p:blipFill rotWithShape="1">
          <a:blip r:embed="rId3">
            <a:alphaModFix/>
          </a:blip>
          <a:srcRect b="0" l="0" r="0" t="0"/>
          <a:stretch/>
        </p:blipFill>
        <p:spPr>
          <a:xfrm>
            <a:off x="1210463" y="3055625"/>
            <a:ext cx="6350676" cy="10055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17"/>
          <p:cNvSpPr txBox="1"/>
          <p:nvPr>
            <p:ph type="title"/>
          </p:nvPr>
        </p:nvSpPr>
        <p:spPr>
          <a:xfrm>
            <a:off x="987850" y="292850"/>
            <a:ext cx="67959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Think About it...</a:t>
            </a:r>
            <a:endParaRPr/>
          </a:p>
        </p:txBody>
      </p:sp>
      <p:sp>
        <p:nvSpPr>
          <p:cNvPr id="395" name="Google Shape;395;p17"/>
          <p:cNvSpPr txBox="1"/>
          <p:nvPr>
            <p:ph idx="1" type="body"/>
          </p:nvPr>
        </p:nvSpPr>
        <p:spPr>
          <a:xfrm>
            <a:off x="311700" y="1495975"/>
            <a:ext cx="8520600" cy="3284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400"/>
              <a:buNone/>
            </a:pPr>
            <a:r>
              <a:rPr lang="en"/>
              <a:t>If 1 mole of carbon is 12.o grams, how many moles would 24.o grams be?  </a:t>
            </a:r>
            <a:endParaRPr/>
          </a:p>
        </p:txBody>
      </p:sp>
      <p:pic>
        <p:nvPicPr>
          <p:cNvPr id="396" name="Google Shape;396;p17"/>
          <p:cNvPicPr preferRelativeResize="0"/>
          <p:nvPr/>
        </p:nvPicPr>
        <p:blipFill rotWithShape="1">
          <a:blip r:embed="rId3">
            <a:alphaModFix/>
          </a:blip>
          <a:srcRect b="0" l="0" r="0" t="0"/>
          <a:stretch/>
        </p:blipFill>
        <p:spPr>
          <a:xfrm>
            <a:off x="7783750" y="3675150"/>
            <a:ext cx="1055450" cy="106326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18"/>
          <p:cNvSpPr txBox="1"/>
          <p:nvPr>
            <p:ph type="title"/>
          </p:nvPr>
        </p:nvSpPr>
        <p:spPr>
          <a:xfrm>
            <a:off x="987850" y="292850"/>
            <a:ext cx="67959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Converting from grams to moles</a:t>
            </a:r>
            <a:endParaRPr/>
          </a:p>
        </p:txBody>
      </p:sp>
      <p:sp>
        <p:nvSpPr>
          <p:cNvPr id="402" name="Google Shape;402;p18"/>
          <p:cNvSpPr txBox="1"/>
          <p:nvPr>
            <p:ph idx="1" type="body"/>
          </p:nvPr>
        </p:nvSpPr>
        <p:spPr>
          <a:xfrm>
            <a:off x="311700" y="1495975"/>
            <a:ext cx="8520600" cy="3284400"/>
          </a:xfrm>
          <a:prstGeom prst="rect">
            <a:avLst/>
          </a:prstGeom>
          <a:noFill/>
          <a:ln>
            <a:noFill/>
          </a:ln>
        </p:spPr>
        <p:txBody>
          <a:bodyPr anchorCtr="0" anchor="t" bIns="91425" lIns="91425" spcFirstLastPara="1" rIns="91425" wrap="square" tIns="91425">
            <a:noAutofit/>
          </a:bodyPr>
          <a:lstStyle/>
          <a:p>
            <a:pPr indent="-457200" lvl="0" marL="457200" rtl="0" algn="l">
              <a:lnSpc>
                <a:spcPct val="115000"/>
              </a:lnSpc>
              <a:spcBef>
                <a:spcPts val="0"/>
              </a:spcBef>
              <a:spcAft>
                <a:spcPts val="0"/>
              </a:spcAft>
              <a:buSzPts val="3600"/>
              <a:buAutoNum type="arabicPeriod"/>
            </a:pPr>
            <a:r>
              <a:rPr lang="en"/>
              <a:t>Calculate the GFM for the compound. (round to nearest tenth)</a:t>
            </a:r>
            <a:endParaRPr/>
          </a:p>
          <a:p>
            <a:pPr indent="-457200" lvl="0" marL="457200" rtl="0" algn="l">
              <a:lnSpc>
                <a:spcPct val="115000"/>
              </a:lnSpc>
              <a:spcBef>
                <a:spcPts val="0"/>
              </a:spcBef>
              <a:spcAft>
                <a:spcPts val="0"/>
              </a:spcAft>
              <a:buSzPts val="3600"/>
              <a:buAutoNum type="arabicPeriod"/>
            </a:pPr>
            <a:r>
              <a:rPr lang="en"/>
              <a:t>Plug the given value and the GFM into the “mole calculations” formula and solve for the number of moles.</a:t>
            </a:r>
            <a:br>
              <a:rPr lang="en"/>
            </a:br>
            <a:br>
              <a:rPr lang="en"/>
            </a:b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2"/>
                                        </p:tgtEl>
                                        <p:attrNameLst>
                                          <p:attrName>style.visibility</p:attrName>
                                        </p:attrNameLst>
                                      </p:cBhvr>
                                      <p:to>
                                        <p:strVal val="visible"/>
                                      </p:to>
                                    </p:set>
                                    <p:animEffect filter="fade" transition="in">
                                      <p:cBhvr>
                                        <p:cTn dur="1000"/>
                                        <p:tgtEl>
                                          <p:spTgt spid="4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19"/>
          <p:cNvSpPr txBox="1"/>
          <p:nvPr>
            <p:ph type="title"/>
          </p:nvPr>
        </p:nvSpPr>
        <p:spPr>
          <a:xfrm>
            <a:off x="987850" y="292850"/>
            <a:ext cx="67959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Example 1: </a:t>
            </a:r>
            <a:endParaRPr/>
          </a:p>
        </p:txBody>
      </p:sp>
      <p:sp>
        <p:nvSpPr>
          <p:cNvPr id="408" name="Google Shape;408;p19"/>
          <p:cNvSpPr txBox="1"/>
          <p:nvPr>
            <p:ph idx="1" type="body"/>
          </p:nvPr>
        </p:nvSpPr>
        <p:spPr>
          <a:xfrm>
            <a:off x="311700" y="1495975"/>
            <a:ext cx="8520600" cy="3284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
              <a:t>How many moles are in 39.0 grams of LiF?</a:t>
            </a:r>
            <a:br>
              <a:rPr lang="en"/>
            </a:br>
            <a:r>
              <a:rPr lang="en"/>
              <a:t> </a:t>
            </a:r>
            <a:r>
              <a:rPr lang="en" sz="3000"/>
              <a:t>  </a:t>
            </a:r>
            <a:endParaRPr sz="3000"/>
          </a:p>
          <a:p>
            <a:pPr indent="0" lvl="0" marL="0" rtl="0" algn="l">
              <a:lnSpc>
                <a:spcPct val="115000"/>
              </a:lnSpc>
              <a:spcBef>
                <a:spcPts val="1600"/>
              </a:spcBef>
              <a:spcAft>
                <a:spcPts val="1600"/>
              </a:spcAft>
              <a:buSzPts val="1400"/>
              <a:buNone/>
            </a:pPr>
            <a:r>
              <a:rPr lang="en" sz="3000"/>
              <a:t>     </a:t>
            </a:r>
            <a:br>
              <a:rPr lang="en"/>
            </a:br>
            <a:endParaRPr/>
          </a:p>
        </p:txBody>
      </p:sp>
      <p:cxnSp>
        <p:nvCxnSpPr>
          <p:cNvPr id="409" name="Google Shape;409;p19"/>
          <p:cNvCxnSpPr/>
          <p:nvPr/>
        </p:nvCxnSpPr>
        <p:spPr>
          <a:xfrm flipH="1" rot="10800000">
            <a:off x="654900" y="3435225"/>
            <a:ext cx="2273700" cy="12300"/>
          </a:xfrm>
          <a:prstGeom prst="straightConnector1">
            <a:avLst/>
          </a:prstGeom>
          <a:noFill/>
          <a:ln cap="flat" cmpd="sng" w="38100">
            <a:solidFill>
              <a:srgbClr val="FFFFFF"/>
            </a:solidFill>
            <a:prstDash val="solid"/>
            <a:round/>
            <a:headEnd len="sm" w="sm" type="none"/>
            <a:tailEnd len="sm" w="sm" type="none"/>
          </a:ln>
        </p:spPr>
      </p:cxnSp>
      <p:sp>
        <p:nvSpPr>
          <p:cNvPr id="410" name="Google Shape;410;p19"/>
          <p:cNvSpPr txBox="1"/>
          <p:nvPr/>
        </p:nvSpPr>
        <p:spPr>
          <a:xfrm>
            <a:off x="3608225" y="2236575"/>
            <a:ext cx="3311700" cy="1124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rgbClr val="FFFFFF"/>
                </a:solidFill>
                <a:latin typeface="Shadows Into Light"/>
                <a:ea typeface="Shadows Into Light"/>
                <a:cs typeface="Shadows Into Light"/>
                <a:sym typeface="Shadows Into Light"/>
              </a:rPr>
              <a:t>mol =  39.0 g</a:t>
            </a:r>
            <a:br>
              <a:rPr b="0" i="0" lang="en" sz="3000" u="none" cap="none" strike="noStrike">
                <a:solidFill>
                  <a:srgbClr val="FFFFFF"/>
                </a:solidFill>
                <a:latin typeface="Shadows Into Light"/>
                <a:ea typeface="Shadows Into Light"/>
                <a:cs typeface="Shadows Into Light"/>
                <a:sym typeface="Shadows Into Light"/>
              </a:rPr>
            </a:br>
            <a:r>
              <a:rPr b="0" i="0" lang="en" sz="3000" u="none" cap="none" strike="noStrike">
                <a:solidFill>
                  <a:srgbClr val="FFFFFF"/>
                </a:solidFill>
                <a:latin typeface="Shadows Into Light"/>
                <a:ea typeface="Shadows Into Light"/>
                <a:cs typeface="Shadows Into Light"/>
                <a:sym typeface="Shadows Into Light"/>
              </a:rPr>
              <a:t>      25.9 g/mol</a:t>
            </a:r>
            <a:br>
              <a:rPr b="0" i="0" lang="en" sz="3000" u="none" cap="none" strike="noStrike">
                <a:solidFill>
                  <a:srgbClr val="000000"/>
                </a:solidFill>
                <a:latin typeface="Arial"/>
                <a:ea typeface="Arial"/>
                <a:cs typeface="Arial"/>
                <a:sym typeface="Arial"/>
              </a:rPr>
            </a:br>
            <a:endParaRPr b="0" i="0" sz="3000" u="none" cap="none" strike="noStrike">
              <a:solidFill>
                <a:srgbClr val="000000"/>
              </a:solidFill>
              <a:latin typeface="Arial"/>
              <a:ea typeface="Arial"/>
              <a:cs typeface="Arial"/>
              <a:sym typeface="Arial"/>
            </a:endParaRPr>
          </a:p>
        </p:txBody>
      </p:sp>
      <p:cxnSp>
        <p:nvCxnSpPr>
          <p:cNvPr id="411" name="Google Shape;411;p19"/>
          <p:cNvCxnSpPr/>
          <p:nvPr/>
        </p:nvCxnSpPr>
        <p:spPr>
          <a:xfrm>
            <a:off x="4572000" y="2798775"/>
            <a:ext cx="1540500" cy="0"/>
          </a:xfrm>
          <a:prstGeom prst="straightConnector1">
            <a:avLst/>
          </a:prstGeom>
          <a:noFill/>
          <a:ln cap="flat" cmpd="sng" w="38100">
            <a:solidFill>
              <a:srgbClr val="FFFFFF"/>
            </a:solidFill>
            <a:prstDash val="solid"/>
            <a:round/>
            <a:headEnd len="sm" w="sm" type="none"/>
            <a:tailEnd len="sm" w="sm" type="none"/>
          </a:ln>
        </p:spPr>
      </p:cxnSp>
      <p:sp>
        <p:nvSpPr>
          <p:cNvPr id="412" name="Google Shape;412;p19"/>
          <p:cNvSpPr txBox="1"/>
          <p:nvPr/>
        </p:nvSpPr>
        <p:spPr>
          <a:xfrm>
            <a:off x="4269275" y="3474425"/>
            <a:ext cx="1989600" cy="6303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3600"/>
              <a:buFont typeface="Arial"/>
              <a:buNone/>
            </a:pPr>
            <a:r>
              <a:rPr b="0" i="0" lang="en" sz="3600" u="none" cap="none" strike="noStrike">
                <a:solidFill>
                  <a:srgbClr val="FFFFFF"/>
                </a:solidFill>
                <a:latin typeface="Shadows Into Light"/>
                <a:ea typeface="Shadows Into Light"/>
                <a:cs typeface="Shadows Into Light"/>
                <a:sym typeface="Shadows Into Light"/>
              </a:rPr>
              <a:t>=  1.51 mol</a:t>
            </a:r>
            <a:endParaRPr b="0" i="0" sz="3600" u="none" cap="none" strike="noStrike">
              <a:solidFill>
                <a:srgbClr val="FFFFFF"/>
              </a:solidFill>
              <a:latin typeface="Shadows Into Light"/>
              <a:ea typeface="Shadows Into Light"/>
              <a:cs typeface="Shadows Into Light"/>
              <a:sym typeface="Shadows Into Ligh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13" name="Google Shape;413;p19"/>
          <p:cNvCxnSpPr/>
          <p:nvPr/>
        </p:nvCxnSpPr>
        <p:spPr>
          <a:xfrm flipH="1">
            <a:off x="5363125" y="2236575"/>
            <a:ext cx="358200" cy="729000"/>
          </a:xfrm>
          <a:prstGeom prst="straightConnector1">
            <a:avLst/>
          </a:prstGeom>
          <a:noFill/>
          <a:ln cap="flat" cmpd="sng" w="38100">
            <a:solidFill>
              <a:srgbClr val="FF0000"/>
            </a:solidFill>
            <a:prstDash val="solid"/>
            <a:round/>
            <a:headEnd len="sm" w="sm" type="none"/>
            <a:tailEnd len="sm" w="sm" type="none"/>
          </a:ln>
        </p:spPr>
      </p:cxnSp>
      <p:cxnSp>
        <p:nvCxnSpPr>
          <p:cNvPr id="414" name="Google Shape;414;p19"/>
          <p:cNvCxnSpPr/>
          <p:nvPr/>
        </p:nvCxnSpPr>
        <p:spPr>
          <a:xfrm flipH="1">
            <a:off x="5437125" y="2706225"/>
            <a:ext cx="358200" cy="729000"/>
          </a:xfrm>
          <a:prstGeom prst="straightConnector1">
            <a:avLst/>
          </a:prstGeom>
          <a:noFill/>
          <a:ln cap="flat" cmpd="sng" w="38100">
            <a:solidFill>
              <a:srgbClr val="FF0000"/>
            </a:solidFill>
            <a:prstDash val="solid"/>
            <a:round/>
            <a:headEnd len="sm" w="sm" type="none"/>
            <a:tailEnd len="sm" w="sm" type="none"/>
          </a:ln>
        </p:spPr>
      </p:cxnSp>
      <p:pic>
        <p:nvPicPr>
          <p:cNvPr id="415" name="Google Shape;415;p19"/>
          <p:cNvPicPr preferRelativeResize="0"/>
          <p:nvPr/>
        </p:nvPicPr>
        <p:blipFill rotWithShape="1">
          <a:blip r:embed="rId3">
            <a:alphaModFix/>
          </a:blip>
          <a:srcRect b="0" l="0" r="0" t="0"/>
          <a:stretch/>
        </p:blipFill>
        <p:spPr>
          <a:xfrm>
            <a:off x="2011989" y="4303175"/>
            <a:ext cx="4604211" cy="729000"/>
          </a:xfrm>
          <a:prstGeom prst="rect">
            <a:avLst/>
          </a:prstGeom>
          <a:noFill/>
          <a:ln>
            <a:noFill/>
          </a:ln>
        </p:spPr>
      </p:pic>
      <p:pic>
        <p:nvPicPr>
          <p:cNvPr id="416" name="Google Shape;416;p19"/>
          <p:cNvPicPr preferRelativeResize="0"/>
          <p:nvPr/>
        </p:nvPicPr>
        <p:blipFill rotWithShape="1">
          <a:blip r:embed="rId4">
            <a:alphaModFix/>
          </a:blip>
          <a:srcRect b="0" l="0" r="0" t="0"/>
          <a:stretch/>
        </p:blipFill>
        <p:spPr>
          <a:xfrm>
            <a:off x="7575938" y="2236575"/>
            <a:ext cx="1112688" cy="1124400"/>
          </a:xfrm>
          <a:prstGeom prst="rect">
            <a:avLst/>
          </a:prstGeom>
          <a:noFill/>
          <a:ln>
            <a:noFill/>
          </a:ln>
        </p:spPr>
      </p:pic>
      <p:pic>
        <p:nvPicPr>
          <p:cNvPr id="417" name="Google Shape;417;p19"/>
          <p:cNvPicPr preferRelativeResize="0"/>
          <p:nvPr/>
        </p:nvPicPr>
        <p:blipFill rotWithShape="1">
          <a:blip r:embed="rId5">
            <a:alphaModFix/>
          </a:blip>
          <a:srcRect b="0" l="0" r="0" t="0"/>
          <a:stretch/>
        </p:blipFill>
        <p:spPr>
          <a:xfrm>
            <a:off x="7575949" y="3528727"/>
            <a:ext cx="1112675" cy="1112648"/>
          </a:xfrm>
          <a:prstGeom prst="rect">
            <a:avLst/>
          </a:prstGeom>
          <a:noFill/>
          <a:ln>
            <a:noFill/>
          </a:ln>
        </p:spPr>
      </p:pic>
      <p:sp>
        <p:nvSpPr>
          <p:cNvPr id="418" name="Google Shape;418;p19"/>
          <p:cNvSpPr txBox="1"/>
          <p:nvPr/>
        </p:nvSpPr>
        <p:spPr>
          <a:xfrm>
            <a:off x="1115350" y="3474425"/>
            <a:ext cx="2273700" cy="355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3000"/>
              <a:buFont typeface="Arial"/>
              <a:buNone/>
            </a:pPr>
            <a:r>
              <a:rPr b="0" i="0" lang="en" sz="3000" u="none" cap="none" strike="noStrike">
                <a:solidFill>
                  <a:schemeClr val="lt1"/>
                </a:solidFill>
                <a:latin typeface="Shadows Into Light"/>
                <a:ea typeface="Shadows Into Light"/>
                <a:cs typeface="Shadows Into Light"/>
                <a:sym typeface="Shadows Into Light"/>
              </a:rPr>
              <a:t>= 25.9g/mol</a:t>
            </a:r>
            <a:endParaRPr b="0" i="0" sz="1400" u="none" cap="none" strike="noStrike">
              <a:solidFill>
                <a:srgbClr val="000000"/>
              </a:solidFill>
              <a:latin typeface="Arial"/>
              <a:ea typeface="Arial"/>
              <a:cs typeface="Arial"/>
              <a:sym typeface="Arial"/>
            </a:endParaRPr>
          </a:p>
        </p:txBody>
      </p:sp>
      <p:sp>
        <p:nvSpPr>
          <p:cNvPr id="419" name="Google Shape;419;p19"/>
          <p:cNvSpPr txBox="1"/>
          <p:nvPr/>
        </p:nvSpPr>
        <p:spPr>
          <a:xfrm>
            <a:off x="769225" y="2383363"/>
            <a:ext cx="1749900" cy="6303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3000"/>
              <a:buFont typeface="Arial"/>
              <a:buNone/>
            </a:pPr>
            <a:r>
              <a:rPr b="0" i="0" lang="en" sz="3000" u="none" cap="none" strike="noStrike">
                <a:solidFill>
                  <a:schemeClr val="lt1"/>
                </a:solidFill>
                <a:latin typeface="Shadows Into Light"/>
                <a:ea typeface="Shadows Into Light"/>
                <a:cs typeface="Shadows Into Light"/>
                <a:sym typeface="Shadows Into Light"/>
              </a:rPr>
              <a:t>Li = 6.9g</a:t>
            </a:r>
            <a:br>
              <a:rPr b="0" i="0" lang="en" sz="3000" u="none" cap="none" strike="noStrike">
                <a:solidFill>
                  <a:schemeClr val="lt1"/>
                </a:solidFill>
                <a:latin typeface="Shadows Into Light"/>
                <a:ea typeface="Shadows Into Light"/>
                <a:cs typeface="Shadows Into Light"/>
                <a:sym typeface="Shadows Into Light"/>
              </a:rPr>
            </a:br>
            <a:endParaRPr b="0" i="0" sz="1400" u="none" cap="none" strike="noStrike">
              <a:solidFill>
                <a:srgbClr val="000000"/>
              </a:solidFill>
              <a:latin typeface="Arial"/>
              <a:ea typeface="Arial"/>
              <a:cs typeface="Arial"/>
              <a:sym typeface="Arial"/>
            </a:endParaRPr>
          </a:p>
        </p:txBody>
      </p:sp>
      <p:sp>
        <p:nvSpPr>
          <p:cNvPr id="420" name="Google Shape;420;p19"/>
          <p:cNvSpPr txBox="1"/>
          <p:nvPr/>
        </p:nvSpPr>
        <p:spPr>
          <a:xfrm>
            <a:off x="849450" y="2814675"/>
            <a:ext cx="1884600" cy="5121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3000"/>
              <a:buFont typeface="Arial"/>
              <a:buNone/>
            </a:pPr>
            <a:r>
              <a:rPr b="0" i="0" lang="en" sz="3000" u="none" cap="none" strike="noStrike">
                <a:solidFill>
                  <a:schemeClr val="lt1"/>
                </a:solidFill>
                <a:latin typeface="Shadows Into Light"/>
                <a:ea typeface="Shadows Into Light"/>
                <a:cs typeface="Shadows Into Light"/>
                <a:sym typeface="Shadows Into Light"/>
              </a:rPr>
              <a:t>F = 19.0g</a:t>
            </a:r>
            <a:br>
              <a:rPr b="0" i="0" lang="en" sz="3000" u="none" cap="none" strike="noStrike">
                <a:solidFill>
                  <a:schemeClr val="lt1"/>
                </a:solidFill>
                <a:latin typeface="Shadows Into Light"/>
                <a:ea typeface="Shadows Into Light"/>
                <a:cs typeface="Shadows Into Light"/>
                <a:sym typeface="Shadows Into Light"/>
              </a:rPr>
            </a:br>
            <a:endParaRPr b="0" i="0" sz="1400" u="none" cap="none" strike="noStrike">
              <a:solidFill>
                <a:srgbClr val="000000"/>
              </a:solidFill>
              <a:latin typeface="Arial"/>
              <a:ea typeface="Arial"/>
              <a:cs typeface="Arial"/>
              <a:sym typeface="Arial"/>
            </a:endParaRPr>
          </a:p>
        </p:txBody>
      </p:sp>
      <p:sp>
        <p:nvSpPr>
          <p:cNvPr id="421" name="Google Shape;421;p19"/>
          <p:cNvSpPr txBox="1"/>
          <p:nvPr/>
        </p:nvSpPr>
        <p:spPr>
          <a:xfrm>
            <a:off x="311700" y="2921875"/>
            <a:ext cx="435900" cy="432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3000"/>
              <a:buFont typeface="Arial"/>
              <a:buNone/>
            </a:pPr>
            <a:r>
              <a:rPr b="0" i="0" lang="en" sz="3000" u="none" cap="none" strike="noStrike">
                <a:solidFill>
                  <a:schemeClr val="lt1"/>
                </a:solidFill>
                <a:latin typeface="Shadows Into Light"/>
                <a:ea typeface="Shadows Into Light"/>
                <a:cs typeface="Shadows Into Light"/>
                <a:sym typeface="Shadows Into Light"/>
              </a:rPr>
              <a:t>+</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9"/>
                                        </p:tgtEl>
                                        <p:attrNameLst>
                                          <p:attrName>style.visibility</p:attrName>
                                        </p:attrNameLst>
                                      </p:cBhvr>
                                      <p:to>
                                        <p:strVal val="visible"/>
                                      </p:to>
                                    </p:set>
                                    <p:animEffect filter="fade" transition="in">
                                      <p:cBhvr>
                                        <p:cTn dur="1000"/>
                                        <p:tgtEl>
                                          <p:spTgt spid="4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0"/>
                                        </p:tgtEl>
                                        <p:attrNameLst>
                                          <p:attrName>style.visibility</p:attrName>
                                        </p:attrNameLst>
                                      </p:cBhvr>
                                      <p:to>
                                        <p:strVal val="visible"/>
                                      </p:to>
                                    </p:set>
                                    <p:animEffect filter="fade" transition="in">
                                      <p:cBhvr>
                                        <p:cTn dur="1000"/>
                                        <p:tgtEl>
                                          <p:spTgt spid="420"/>
                                        </p:tgtEl>
                                      </p:cBhvr>
                                    </p:animEffect>
                                  </p:childTnLst>
                                </p:cTn>
                              </p:par>
                              <p:par>
                                <p:cTn fill="hold" nodeType="withEffect" presetClass="entr" presetID="10" presetSubtype="0">
                                  <p:stCondLst>
                                    <p:cond delay="0"/>
                                  </p:stCondLst>
                                  <p:childTnLst>
                                    <p:set>
                                      <p:cBhvr>
                                        <p:cTn dur="1" fill="hold">
                                          <p:stCondLst>
                                            <p:cond delay="0"/>
                                          </p:stCondLst>
                                        </p:cTn>
                                        <p:tgtEl>
                                          <p:spTgt spid="421"/>
                                        </p:tgtEl>
                                        <p:attrNameLst>
                                          <p:attrName>style.visibility</p:attrName>
                                        </p:attrNameLst>
                                      </p:cBhvr>
                                      <p:to>
                                        <p:strVal val="visible"/>
                                      </p:to>
                                    </p:set>
                                    <p:animEffect filter="fade" transition="in">
                                      <p:cBhvr>
                                        <p:cTn dur="1000"/>
                                        <p:tgtEl>
                                          <p:spTgt spid="421"/>
                                        </p:tgtEl>
                                      </p:cBhvr>
                                    </p:animEffect>
                                  </p:childTnLst>
                                </p:cTn>
                              </p:par>
                              <p:par>
                                <p:cTn fill="hold" nodeType="withEffect" presetClass="entr" presetID="10" presetSubtype="0">
                                  <p:stCondLst>
                                    <p:cond delay="0"/>
                                  </p:stCondLst>
                                  <p:childTnLst>
                                    <p:set>
                                      <p:cBhvr>
                                        <p:cTn dur="1" fill="hold">
                                          <p:stCondLst>
                                            <p:cond delay="0"/>
                                          </p:stCondLst>
                                        </p:cTn>
                                        <p:tgtEl>
                                          <p:spTgt spid="409"/>
                                        </p:tgtEl>
                                        <p:attrNameLst>
                                          <p:attrName>style.visibility</p:attrName>
                                        </p:attrNameLst>
                                      </p:cBhvr>
                                      <p:to>
                                        <p:strVal val="visible"/>
                                      </p:to>
                                    </p:set>
                                    <p:animEffect filter="fade" transition="in">
                                      <p:cBhvr>
                                        <p:cTn dur="1000"/>
                                        <p:tgtEl>
                                          <p:spTgt spid="4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8"/>
                                        </p:tgtEl>
                                        <p:attrNameLst>
                                          <p:attrName>style.visibility</p:attrName>
                                        </p:attrNameLst>
                                      </p:cBhvr>
                                      <p:to>
                                        <p:strVal val="visible"/>
                                      </p:to>
                                    </p:set>
                                    <p:animEffect filter="fade" transition="in">
                                      <p:cBhvr>
                                        <p:cTn dur="1000"/>
                                        <p:tgtEl>
                                          <p:spTgt spid="4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0"/>
                                        </p:tgtEl>
                                        <p:attrNameLst>
                                          <p:attrName>style.visibility</p:attrName>
                                        </p:attrNameLst>
                                      </p:cBhvr>
                                      <p:to>
                                        <p:strVal val="visible"/>
                                      </p:to>
                                    </p:set>
                                    <p:animEffect filter="fade" transition="in">
                                      <p:cBhvr>
                                        <p:cTn dur="1000"/>
                                        <p:tgtEl>
                                          <p:spTgt spid="4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3"/>
                                        </p:tgtEl>
                                        <p:attrNameLst>
                                          <p:attrName>style.visibility</p:attrName>
                                        </p:attrNameLst>
                                      </p:cBhvr>
                                      <p:to>
                                        <p:strVal val="visible"/>
                                      </p:to>
                                    </p:set>
                                    <p:animEffect filter="fade" transition="in">
                                      <p:cBhvr>
                                        <p:cTn dur="1000"/>
                                        <p:tgtEl>
                                          <p:spTgt spid="413"/>
                                        </p:tgtEl>
                                      </p:cBhvr>
                                    </p:animEffect>
                                  </p:childTnLst>
                                </p:cTn>
                              </p:par>
                              <p:par>
                                <p:cTn fill="hold" nodeType="withEffect" presetClass="entr" presetID="10" presetSubtype="0">
                                  <p:stCondLst>
                                    <p:cond delay="0"/>
                                  </p:stCondLst>
                                  <p:childTnLst>
                                    <p:set>
                                      <p:cBhvr>
                                        <p:cTn dur="1" fill="hold">
                                          <p:stCondLst>
                                            <p:cond delay="0"/>
                                          </p:stCondLst>
                                        </p:cTn>
                                        <p:tgtEl>
                                          <p:spTgt spid="414"/>
                                        </p:tgtEl>
                                        <p:attrNameLst>
                                          <p:attrName>style.visibility</p:attrName>
                                        </p:attrNameLst>
                                      </p:cBhvr>
                                      <p:to>
                                        <p:strVal val="visible"/>
                                      </p:to>
                                    </p:set>
                                    <p:animEffect filter="fade" transition="in">
                                      <p:cBhvr>
                                        <p:cTn dur="1000"/>
                                        <p:tgtEl>
                                          <p:spTgt spid="4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2"/>
                                        </p:tgtEl>
                                        <p:attrNameLst>
                                          <p:attrName>style.visibility</p:attrName>
                                        </p:attrNameLst>
                                      </p:cBhvr>
                                      <p:to>
                                        <p:strVal val="visible"/>
                                      </p:to>
                                    </p:set>
                                    <p:animEffect filter="fade" transition="in">
                                      <p:cBhvr>
                                        <p:cTn dur="1000"/>
                                        <p:tgtEl>
                                          <p:spTgt spid="4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
          <p:cNvSpPr txBox="1"/>
          <p:nvPr>
            <p:ph type="ctrTitle"/>
          </p:nvPr>
        </p:nvSpPr>
        <p:spPr>
          <a:xfrm>
            <a:off x="298775" y="1525300"/>
            <a:ext cx="8554200" cy="3266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000"/>
              <a:buNone/>
            </a:pPr>
            <a:r>
              <a:t/>
            </a:r>
            <a:endParaRPr/>
          </a:p>
          <a:p>
            <a:pPr indent="0" lvl="0" marL="0" rtl="0" algn="ctr">
              <a:lnSpc>
                <a:spcPct val="100000"/>
              </a:lnSpc>
              <a:spcBef>
                <a:spcPts val="0"/>
              </a:spcBef>
              <a:spcAft>
                <a:spcPts val="0"/>
              </a:spcAft>
              <a:buSzPts val="4000"/>
              <a:buNone/>
            </a:pPr>
            <a:r>
              <a:rPr lang="en"/>
              <a:t>Molar Mass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20"/>
          <p:cNvSpPr txBox="1"/>
          <p:nvPr>
            <p:ph type="title"/>
          </p:nvPr>
        </p:nvSpPr>
        <p:spPr>
          <a:xfrm>
            <a:off x="987850" y="292850"/>
            <a:ext cx="67959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Example 2: </a:t>
            </a:r>
            <a:endParaRPr/>
          </a:p>
        </p:txBody>
      </p:sp>
      <p:sp>
        <p:nvSpPr>
          <p:cNvPr id="427" name="Google Shape;427;p20"/>
          <p:cNvSpPr txBox="1"/>
          <p:nvPr>
            <p:ph idx="1" type="body"/>
          </p:nvPr>
        </p:nvSpPr>
        <p:spPr>
          <a:xfrm>
            <a:off x="311700" y="1495975"/>
            <a:ext cx="8520600" cy="3284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 sz="3000"/>
              <a:t>What is the number of moles of potassium chloride present in 148 g?</a:t>
            </a:r>
            <a:br>
              <a:rPr lang="en" sz="3000"/>
            </a:br>
            <a:br>
              <a:rPr lang="en" sz="3000"/>
            </a:br>
            <a:r>
              <a:rPr lang="en" sz="3000"/>
              <a:t>  </a:t>
            </a:r>
            <a:endParaRPr sz="3000"/>
          </a:p>
          <a:p>
            <a:pPr indent="0" lvl="0" marL="0" rtl="0" algn="l">
              <a:lnSpc>
                <a:spcPct val="115000"/>
              </a:lnSpc>
              <a:spcBef>
                <a:spcPts val="1600"/>
              </a:spcBef>
              <a:spcAft>
                <a:spcPts val="1600"/>
              </a:spcAft>
              <a:buSzPts val="1400"/>
              <a:buNone/>
            </a:pPr>
            <a:br>
              <a:rPr lang="en" sz="3000"/>
            </a:br>
            <a:r>
              <a:rPr lang="en" sz="3000"/>
              <a:t>   </a:t>
            </a:r>
            <a:endParaRPr sz="3000"/>
          </a:p>
        </p:txBody>
      </p:sp>
      <p:cxnSp>
        <p:nvCxnSpPr>
          <p:cNvPr id="428" name="Google Shape;428;p20"/>
          <p:cNvCxnSpPr/>
          <p:nvPr/>
        </p:nvCxnSpPr>
        <p:spPr>
          <a:xfrm flipH="1" rot="10800000">
            <a:off x="444825" y="4201350"/>
            <a:ext cx="2273700" cy="12300"/>
          </a:xfrm>
          <a:prstGeom prst="straightConnector1">
            <a:avLst/>
          </a:prstGeom>
          <a:noFill/>
          <a:ln cap="flat" cmpd="sng" w="38100">
            <a:solidFill>
              <a:srgbClr val="FFFFFF"/>
            </a:solidFill>
            <a:prstDash val="solid"/>
            <a:round/>
            <a:headEnd len="sm" w="sm" type="none"/>
            <a:tailEnd len="sm" w="sm" type="none"/>
          </a:ln>
        </p:spPr>
      </p:cxnSp>
      <p:sp>
        <p:nvSpPr>
          <p:cNvPr id="429" name="Google Shape;429;p20"/>
          <p:cNvSpPr txBox="1"/>
          <p:nvPr/>
        </p:nvSpPr>
        <p:spPr>
          <a:xfrm>
            <a:off x="3286900" y="2767925"/>
            <a:ext cx="2533200" cy="12852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3000"/>
              <a:buFont typeface="Arial"/>
              <a:buNone/>
            </a:pPr>
            <a:r>
              <a:rPr b="0" i="0" lang="en" sz="3000" u="none" cap="none" strike="noStrike">
                <a:solidFill>
                  <a:srgbClr val="FFFFFF"/>
                </a:solidFill>
                <a:latin typeface="Shadows Into Light"/>
                <a:ea typeface="Shadows Into Light"/>
                <a:cs typeface="Shadows Into Light"/>
                <a:sym typeface="Shadows Into Light"/>
              </a:rPr>
              <a:t>mol = </a:t>
            </a:r>
            <a:r>
              <a:rPr b="0" i="0" lang="en" sz="3000" u="sng" cap="none" strike="noStrike">
                <a:solidFill>
                  <a:srgbClr val="FFFFFF"/>
                </a:solidFill>
                <a:latin typeface="Shadows Into Light"/>
                <a:ea typeface="Shadows Into Light"/>
                <a:cs typeface="Shadows Into Light"/>
                <a:sym typeface="Shadows Into Light"/>
              </a:rPr>
              <a:t>148  g</a:t>
            </a:r>
            <a:endParaRPr b="0" i="0" sz="3000" u="sng" cap="none" strike="noStrike">
              <a:solidFill>
                <a:srgbClr val="FFFFFF"/>
              </a:solidFill>
              <a:latin typeface="Shadows Into Light"/>
              <a:ea typeface="Shadows Into Light"/>
              <a:cs typeface="Shadows Into Light"/>
              <a:sym typeface="Shadows Into Light"/>
            </a:endParaRPr>
          </a:p>
          <a:p>
            <a:pPr indent="0" lvl="0" marL="0" marR="0" rtl="0" algn="l">
              <a:lnSpc>
                <a:spcPct val="115000"/>
              </a:lnSpc>
              <a:spcBef>
                <a:spcPts val="0"/>
              </a:spcBef>
              <a:spcAft>
                <a:spcPts val="0"/>
              </a:spcAft>
              <a:buClr>
                <a:srgbClr val="000000"/>
              </a:buClr>
              <a:buSzPts val="3000"/>
              <a:buFont typeface="Arial"/>
              <a:buNone/>
            </a:pPr>
            <a:r>
              <a:rPr b="0" i="0" lang="en" sz="3000" u="none" cap="none" strike="noStrike">
                <a:solidFill>
                  <a:srgbClr val="FFFFFF"/>
                </a:solidFill>
                <a:latin typeface="Shadows Into Light"/>
                <a:ea typeface="Shadows Into Light"/>
                <a:cs typeface="Shadows Into Light"/>
                <a:sym typeface="Shadows Into Light"/>
              </a:rPr>
              <a:t>     74.6 g/mol</a:t>
            </a:r>
            <a:endParaRPr b="0" i="0" sz="3000" u="none" cap="none" strike="noStrike">
              <a:solidFill>
                <a:srgbClr val="FFFFFF"/>
              </a:solidFill>
              <a:latin typeface="Shadows Into Light"/>
              <a:ea typeface="Shadows Into Light"/>
              <a:cs typeface="Shadows Into Light"/>
              <a:sym typeface="Shadows Into Ligh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30" name="Google Shape;430;p20"/>
          <p:cNvCxnSpPr/>
          <p:nvPr/>
        </p:nvCxnSpPr>
        <p:spPr>
          <a:xfrm flipH="1">
            <a:off x="4881225" y="2767925"/>
            <a:ext cx="358200" cy="729000"/>
          </a:xfrm>
          <a:prstGeom prst="straightConnector1">
            <a:avLst/>
          </a:prstGeom>
          <a:noFill/>
          <a:ln cap="flat" cmpd="sng" w="38100">
            <a:solidFill>
              <a:srgbClr val="FF0000"/>
            </a:solidFill>
            <a:prstDash val="solid"/>
            <a:round/>
            <a:headEnd len="sm" w="sm" type="none"/>
            <a:tailEnd len="sm" w="sm" type="none"/>
          </a:ln>
        </p:spPr>
      </p:cxnSp>
      <p:cxnSp>
        <p:nvCxnSpPr>
          <p:cNvPr id="431" name="Google Shape;431;p20"/>
          <p:cNvCxnSpPr/>
          <p:nvPr/>
        </p:nvCxnSpPr>
        <p:spPr>
          <a:xfrm flipH="1">
            <a:off x="4934750" y="3229250"/>
            <a:ext cx="358200" cy="729000"/>
          </a:xfrm>
          <a:prstGeom prst="straightConnector1">
            <a:avLst/>
          </a:prstGeom>
          <a:noFill/>
          <a:ln cap="flat" cmpd="sng" w="38100">
            <a:solidFill>
              <a:srgbClr val="FF0000"/>
            </a:solidFill>
            <a:prstDash val="solid"/>
            <a:round/>
            <a:headEnd len="sm" w="sm" type="none"/>
            <a:tailEnd len="sm" w="sm" type="none"/>
          </a:ln>
        </p:spPr>
      </p:cxnSp>
      <p:sp>
        <p:nvSpPr>
          <p:cNvPr id="432" name="Google Shape;432;p20"/>
          <p:cNvSpPr txBox="1"/>
          <p:nvPr/>
        </p:nvSpPr>
        <p:spPr>
          <a:xfrm>
            <a:off x="3818225" y="4139525"/>
            <a:ext cx="1532400" cy="5067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rgbClr val="FFFFFF"/>
                </a:solidFill>
                <a:latin typeface="Shadows Into Light"/>
                <a:ea typeface="Shadows Into Light"/>
                <a:cs typeface="Shadows Into Light"/>
                <a:sym typeface="Shadows Into Light"/>
              </a:rPr>
              <a:t>= 1.98 mol</a:t>
            </a:r>
            <a:endParaRPr b="0" i="0" sz="3000" u="none" cap="none" strike="noStrike">
              <a:solidFill>
                <a:srgbClr val="FFFFFF"/>
              </a:solidFill>
              <a:latin typeface="Shadows Into Light"/>
              <a:ea typeface="Shadows Into Light"/>
              <a:cs typeface="Shadows Into Light"/>
              <a:sym typeface="Shadows Into Light"/>
            </a:endParaRPr>
          </a:p>
        </p:txBody>
      </p:sp>
      <p:pic>
        <p:nvPicPr>
          <p:cNvPr id="433" name="Google Shape;433;p20"/>
          <p:cNvPicPr preferRelativeResize="0"/>
          <p:nvPr/>
        </p:nvPicPr>
        <p:blipFill rotWithShape="1">
          <a:blip r:embed="rId3">
            <a:alphaModFix/>
          </a:blip>
          <a:srcRect b="0" l="0" r="0" t="0"/>
          <a:stretch/>
        </p:blipFill>
        <p:spPr>
          <a:xfrm>
            <a:off x="7676675" y="2191275"/>
            <a:ext cx="895350" cy="914400"/>
          </a:xfrm>
          <a:prstGeom prst="rect">
            <a:avLst/>
          </a:prstGeom>
          <a:noFill/>
          <a:ln>
            <a:noFill/>
          </a:ln>
        </p:spPr>
      </p:pic>
      <p:pic>
        <p:nvPicPr>
          <p:cNvPr id="434" name="Google Shape;434;p20"/>
          <p:cNvPicPr preferRelativeResize="0"/>
          <p:nvPr/>
        </p:nvPicPr>
        <p:blipFill rotWithShape="1">
          <a:blip r:embed="rId4">
            <a:alphaModFix/>
          </a:blip>
          <a:srcRect b="0" l="0" r="0" t="0"/>
          <a:stretch/>
        </p:blipFill>
        <p:spPr>
          <a:xfrm>
            <a:off x="7667150" y="3496925"/>
            <a:ext cx="914400" cy="904875"/>
          </a:xfrm>
          <a:prstGeom prst="rect">
            <a:avLst/>
          </a:prstGeom>
          <a:noFill/>
          <a:ln>
            <a:noFill/>
          </a:ln>
        </p:spPr>
      </p:pic>
      <p:sp>
        <p:nvSpPr>
          <p:cNvPr id="435" name="Google Shape;435;p20"/>
          <p:cNvSpPr txBox="1"/>
          <p:nvPr/>
        </p:nvSpPr>
        <p:spPr>
          <a:xfrm>
            <a:off x="673050" y="4201350"/>
            <a:ext cx="2086500" cy="506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3000"/>
              <a:buFont typeface="Arial"/>
              <a:buNone/>
            </a:pPr>
            <a:r>
              <a:rPr b="0" i="0" lang="en" sz="3000" u="none" cap="none" strike="noStrike">
                <a:solidFill>
                  <a:schemeClr val="lt1"/>
                </a:solidFill>
                <a:latin typeface="Shadows Into Light"/>
                <a:ea typeface="Shadows Into Light"/>
                <a:cs typeface="Shadows Into Light"/>
                <a:sym typeface="Shadows Into Light"/>
              </a:rPr>
              <a:t>= 74.6 g/mol</a:t>
            </a:r>
            <a:br>
              <a:rPr b="0" i="0" lang="en" sz="3000" u="none" cap="none" strike="noStrike">
                <a:solidFill>
                  <a:schemeClr val="lt1"/>
                </a:solidFill>
                <a:latin typeface="Shadows Into Light"/>
                <a:ea typeface="Shadows Into Light"/>
                <a:cs typeface="Shadows Into Light"/>
                <a:sym typeface="Shadows Into Light"/>
              </a:rPr>
            </a:br>
            <a:endParaRPr b="0" i="0" sz="1400" u="none" cap="none" strike="noStrike">
              <a:solidFill>
                <a:srgbClr val="000000"/>
              </a:solidFill>
              <a:latin typeface="Arial"/>
              <a:ea typeface="Arial"/>
              <a:cs typeface="Arial"/>
              <a:sym typeface="Arial"/>
            </a:endParaRPr>
          </a:p>
        </p:txBody>
      </p:sp>
      <p:sp>
        <p:nvSpPr>
          <p:cNvPr id="436" name="Google Shape;436;p20"/>
          <p:cNvSpPr txBox="1"/>
          <p:nvPr/>
        </p:nvSpPr>
        <p:spPr>
          <a:xfrm>
            <a:off x="644225" y="3028775"/>
            <a:ext cx="1692300" cy="506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3000"/>
              <a:buFont typeface="Arial"/>
              <a:buNone/>
            </a:pPr>
            <a:r>
              <a:rPr b="0" i="0" lang="en" sz="3000" u="none" cap="none" strike="noStrike">
                <a:solidFill>
                  <a:schemeClr val="lt1"/>
                </a:solidFill>
                <a:latin typeface="Shadows Into Light"/>
                <a:ea typeface="Shadows Into Light"/>
                <a:cs typeface="Shadows Into Light"/>
                <a:sym typeface="Shadows Into Light"/>
              </a:rPr>
              <a:t>K= 39.1g</a:t>
            </a:r>
            <a:br>
              <a:rPr b="0" i="0" lang="en" sz="3000" u="none" cap="none" strike="noStrike">
                <a:solidFill>
                  <a:schemeClr val="lt1"/>
                </a:solidFill>
                <a:latin typeface="Shadows Into Light"/>
                <a:ea typeface="Shadows Into Light"/>
                <a:cs typeface="Shadows Into Light"/>
                <a:sym typeface="Shadows Into Light"/>
              </a:rPr>
            </a:br>
            <a:endParaRPr b="0" i="0" sz="1400" u="none" cap="none" strike="noStrike">
              <a:solidFill>
                <a:srgbClr val="000000"/>
              </a:solidFill>
              <a:latin typeface="Arial"/>
              <a:ea typeface="Arial"/>
              <a:cs typeface="Arial"/>
              <a:sym typeface="Arial"/>
            </a:endParaRPr>
          </a:p>
        </p:txBody>
      </p:sp>
      <p:sp>
        <p:nvSpPr>
          <p:cNvPr id="437" name="Google Shape;437;p20"/>
          <p:cNvSpPr txBox="1"/>
          <p:nvPr/>
        </p:nvSpPr>
        <p:spPr>
          <a:xfrm>
            <a:off x="644225" y="3496925"/>
            <a:ext cx="2002800" cy="461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3000"/>
              <a:buFont typeface="Arial"/>
              <a:buNone/>
            </a:pPr>
            <a:r>
              <a:rPr b="0" i="0" lang="en" sz="3000" u="none" cap="none" strike="noStrike">
                <a:solidFill>
                  <a:schemeClr val="lt1"/>
                </a:solidFill>
                <a:latin typeface="Shadows Into Light"/>
                <a:ea typeface="Shadows Into Light"/>
                <a:cs typeface="Shadows Into Light"/>
                <a:sym typeface="Shadows Into Light"/>
              </a:rPr>
              <a:t>Cl= 35.5 g</a:t>
            </a:r>
            <a:endParaRPr b="0" i="0" sz="1400" u="none" cap="none" strike="noStrike">
              <a:solidFill>
                <a:srgbClr val="000000"/>
              </a:solidFill>
              <a:latin typeface="Arial"/>
              <a:ea typeface="Arial"/>
              <a:cs typeface="Arial"/>
              <a:sym typeface="Arial"/>
            </a:endParaRPr>
          </a:p>
        </p:txBody>
      </p:sp>
      <p:sp>
        <p:nvSpPr>
          <p:cNvPr id="438" name="Google Shape;438;p20"/>
          <p:cNvSpPr txBox="1"/>
          <p:nvPr/>
        </p:nvSpPr>
        <p:spPr>
          <a:xfrm>
            <a:off x="311700" y="3666500"/>
            <a:ext cx="567300" cy="403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3000"/>
              <a:buFont typeface="Arial"/>
              <a:buNone/>
            </a:pPr>
            <a:r>
              <a:rPr b="0" i="0" lang="en" sz="3000" u="none" cap="none" strike="noStrike">
                <a:solidFill>
                  <a:schemeClr val="lt1"/>
                </a:solidFill>
                <a:latin typeface="Shadows Into Light"/>
                <a:ea typeface="Shadows Into Light"/>
                <a:cs typeface="Shadows Into Light"/>
                <a:sym typeface="Shadows Into Light"/>
              </a:rPr>
              <a:t>+</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6"/>
                                        </p:tgtEl>
                                        <p:attrNameLst>
                                          <p:attrName>style.visibility</p:attrName>
                                        </p:attrNameLst>
                                      </p:cBhvr>
                                      <p:to>
                                        <p:strVal val="visible"/>
                                      </p:to>
                                    </p:set>
                                    <p:animEffect filter="fade" transition="in">
                                      <p:cBhvr>
                                        <p:cTn dur="1000"/>
                                        <p:tgtEl>
                                          <p:spTgt spid="4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7"/>
                                        </p:tgtEl>
                                        <p:attrNameLst>
                                          <p:attrName>style.visibility</p:attrName>
                                        </p:attrNameLst>
                                      </p:cBhvr>
                                      <p:to>
                                        <p:strVal val="visible"/>
                                      </p:to>
                                    </p:set>
                                    <p:animEffect filter="fade" transition="in">
                                      <p:cBhvr>
                                        <p:cTn dur="1000"/>
                                        <p:tgtEl>
                                          <p:spTgt spid="4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8"/>
                                        </p:tgtEl>
                                        <p:attrNameLst>
                                          <p:attrName>style.visibility</p:attrName>
                                        </p:attrNameLst>
                                      </p:cBhvr>
                                      <p:to>
                                        <p:strVal val="visible"/>
                                      </p:to>
                                    </p:set>
                                    <p:animEffect filter="fade" transition="in">
                                      <p:cBhvr>
                                        <p:cTn dur="1000"/>
                                        <p:tgtEl>
                                          <p:spTgt spid="428"/>
                                        </p:tgtEl>
                                      </p:cBhvr>
                                    </p:animEffect>
                                  </p:childTnLst>
                                </p:cTn>
                              </p:par>
                              <p:par>
                                <p:cTn fill="hold" nodeType="withEffect" presetClass="entr" presetID="10" presetSubtype="0">
                                  <p:stCondLst>
                                    <p:cond delay="0"/>
                                  </p:stCondLst>
                                  <p:childTnLst>
                                    <p:set>
                                      <p:cBhvr>
                                        <p:cTn dur="1" fill="hold">
                                          <p:stCondLst>
                                            <p:cond delay="0"/>
                                          </p:stCondLst>
                                        </p:cTn>
                                        <p:tgtEl>
                                          <p:spTgt spid="438"/>
                                        </p:tgtEl>
                                        <p:attrNameLst>
                                          <p:attrName>style.visibility</p:attrName>
                                        </p:attrNameLst>
                                      </p:cBhvr>
                                      <p:to>
                                        <p:strVal val="visible"/>
                                      </p:to>
                                    </p:set>
                                    <p:animEffect filter="fade" transition="in">
                                      <p:cBhvr>
                                        <p:cTn dur="1000"/>
                                        <p:tgtEl>
                                          <p:spTgt spid="4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5"/>
                                        </p:tgtEl>
                                        <p:attrNameLst>
                                          <p:attrName>style.visibility</p:attrName>
                                        </p:attrNameLst>
                                      </p:cBhvr>
                                      <p:to>
                                        <p:strVal val="visible"/>
                                      </p:to>
                                    </p:set>
                                    <p:animEffect filter="fade" transition="in">
                                      <p:cBhvr>
                                        <p:cTn dur="1000"/>
                                        <p:tgtEl>
                                          <p:spTgt spid="4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9"/>
                                        </p:tgtEl>
                                        <p:attrNameLst>
                                          <p:attrName>style.visibility</p:attrName>
                                        </p:attrNameLst>
                                      </p:cBhvr>
                                      <p:to>
                                        <p:strVal val="visible"/>
                                      </p:to>
                                    </p:set>
                                    <p:animEffect filter="fade" transition="in">
                                      <p:cBhvr>
                                        <p:cTn dur="1000"/>
                                        <p:tgtEl>
                                          <p:spTgt spid="4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0"/>
                                        </p:tgtEl>
                                        <p:attrNameLst>
                                          <p:attrName>style.visibility</p:attrName>
                                        </p:attrNameLst>
                                      </p:cBhvr>
                                      <p:to>
                                        <p:strVal val="visible"/>
                                      </p:to>
                                    </p:set>
                                    <p:animEffect filter="fade" transition="in">
                                      <p:cBhvr>
                                        <p:cTn dur="1000"/>
                                        <p:tgtEl>
                                          <p:spTgt spid="430"/>
                                        </p:tgtEl>
                                      </p:cBhvr>
                                    </p:animEffect>
                                  </p:childTnLst>
                                </p:cTn>
                              </p:par>
                              <p:par>
                                <p:cTn fill="hold" nodeType="withEffect" presetClass="entr" presetID="10" presetSubtype="0">
                                  <p:stCondLst>
                                    <p:cond delay="0"/>
                                  </p:stCondLst>
                                  <p:childTnLst>
                                    <p:set>
                                      <p:cBhvr>
                                        <p:cTn dur="1" fill="hold">
                                          <p:stCondLst>
                                            <p:cond delay="0"/>
                                          </p:stCondLst>
                                        </p:cTn>
                                        <p:tgtEl>
                                          <p:spTgt spid="431"/>
                                        </p:tgtEl>
                                        <p:attrNameLst>
                                          <p:attrName>style.visibility</p:attrName>
                                        </p:attrNameLst>
                                      </p:cBhvr>
                                      <p:to>
                                        <p:strVal val="visible"/>
                                      </p:to>
                                    </p:set>
                                    <p:animEffect filter="fade" transition="in">
                                      <p:cBhvr>
                                        <p:cTn dur="1000"/>
                                        <p:tgtEl>
                                          <p:spTgt spid="4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2"/>
                                        </p:tgtEl>
                                        <p:attrNameLst>
                                          <p:attrName>style.visibility</p:attrName>
                                        </p:attrNameLst>
                                      </p:cBhvr>
                                      <p:to>
                                        <p:strVal val="visible"/>
                                      </p:to>
                                    </p:set>
                                    <p:animEffect filter="fade" transition="in">
                                      <p:cBhvr>
                                        <p:cTn dur="1000"/>
                                        <p:tgtEl>
                                          <p:spTgt spid="4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21"/>
          <p:cNvSpPr txBox="1"/>
          <p:nvPr>
            <p:ph type="title"/>
          </p:nvPr>
        </p:nvSpPr>
        <p:spPr>
          <a:xfrm>
            <a:off x="987850" y="292850"/>
            <a:ext cx="67959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Think About it...</a:t>
            </a:r>
            <a:endParaRPr/>
          </a:p>
        </p:txBody>
      </p:sp>
      <p:sp>
        <p:nvSpPr>
          <p:cNvPr id="444" name="Google Shape;444;p21"/>
          <p:cNvSpPr txBox="1"/>
          <p:nvPr>
            <p:ph idx="1" type="body"/>
          </p:nvPr>
        </p:nvSpPr>
        <p:spPr>
          <a:xfrm>
            <a:off x="311700" y="1495975"/>
            <a:ext cx="8520600" cy="3284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400"/>
              <a:buNone/>
            </a:pPr>
            <a:r>
              <a:rPr lang="en"/>
              <a:t>If the mass of one mole of 1 mole of Lithium is 6.9 grams, how much would the mass be for 2 moles of lithium?  </a:t>
            </a:r>
            <a:endParaRPr/>
          </a:p>
        </p:txBody>
      </p:sp>
      <p:pic>
        <p:nvPicPr>
          <p:cNvPr id="445" name="Google Shape;445;p21"/>
          <p:cNvPicPr preferRelativeResize="0"/>
          <p:nvPr/>
        </p:nvPicPr>
        <p:blipFill rotWithShape="1">
          <a:blip r:embed="rId3">
            <a:alphaModFix/>
          </a:blip>
          <a:srcRect b="0" l="0" r="0" t="0"/>
          <a:stretch/>
        </p:blipFill>
        <p:spPr>
          <a:xfrm>
            <a:off x="7663863" y="3581800"/>
            <a:ext cx="1112688" cy="11244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22"/>
          <p:cNvSpPr txBox="1"/>
          <p:nvPr>
            <p:ph idx="1" type="body"/>
          </p:nvPr>
        </p:nvSpPr>
        <p:spPr>
          <a:xfrm>
            <a:off x="311700" y="1495975"/>
            <a:ext cx="8520600" cy="3284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400"/>
              <a:buNone/>
            </a:pPr>
            <a:r>
              <a:rPr lang="en"/>
              <a:t>Use the same mole formula to solve for grams by setting mole over 1 and cross multiplying</a:t>
            </a:r>
            <a:br>
              <a:rPr lang="en"/>
            </a:br>
            <a:endParaRPr/>
          </a:p>
        </p:txBody>
      </p:sp>
      <p:sp>
        <p:nvSpPr>
          <p:cNvPr id="451" name="Google Shape;451;p22"/>
          <p:cNvSpPr txBox="1"/>
          <p:nvPr>
            <p:ph type="title"/>
          </p:nvPr>
        </p:nvSpPr>
        <p:spPr>
          <a:xfrm>
            <a:off x="987850" y="292850"/>
            <a:ext cx="67959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Mole Conversions: moles to grams</a:t>
            </a:r>
            <a:endParaRPr/>
          </a:p>
        </p:txBody>
      </p:sp>
      <p:pic>
        <p:nvPicPr>
          <p:cNvPr id="452" name="Google Shape;452;p22"/>
          <p:cNvPicPr preferRelativeResize="0"/>
          <p:nvPr/>
        </p:nvPicPr>
        <p:blipFill rotWithShape="1">
          <a:blip r:embed="rId3">
            <a:alphaModFix/>
          </a:blip>
          <a:srcRect b="0" l="0" r="0" t="0"/>
          <a:stretch/>
        </p:blipFill>
        <p:spPr>
          <a:xfrm>
            <a:off x="1320028" y="3450575"/>
            <a:ext cx="5882951" cy="93146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23"/>
          <p:cNvSpPr txBox="1"/>
          <p:nvPr>
            <p:ph type="title"/>
          </p:nvPr>
        </p:nvSpPr>
        <p:spPr>
          <a:xfrm>
            <a:off x="987850" y="292850"/>
            <a:ext cx="67959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Example 3: </a:t>
            </a:r>
            <a:endParaRPr/>
          </a:p>
        </p:txBody>
      </p:sp>
      <p:sp>
        <p:nvSpPr>
          <p:cNvPr id="458" name="Google Shape;458;p23"/>
          <p:cNvSpPr txBox="1"/>
          <p:nvPr>
            <p:ph idx="1" type="body"/>
          </p:nvPr>
        </p:nvSpPr>
        <p:spPr>
          <a:xfrm>
            <a:off x="311700" y="1495975"/>
            <a:ext cx="8520600" cy="3284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400"/>
              <a:buNone/>
            </a:pPr>
            <a:r>
              <a:rPr lang="en" sz="3000"/>
              <a:t>What is the mass of 2 moles of Li?</a:t>
            </a:r>
            <a:br>
              <a:rPr lang="en" sz="3000"/>
            </a:br>
            <a:br>
              <a:rPr lang="en" sz="3000"/>
            </a:br>
            <a:r>
              <a:rPr lang="en" sz="3000"/>
              <a:t>     </a:t>
            </a:r>
            <a:br>
              <a:rPr lang="en" sz="3000"/>
            </a:br>
            <a:br>
              <a:rPr lang="en" sz="3000"/>
            </a:br>
            <a:r>
              <a:rPr lang="en" sz="3000"/>
              <a:t>   </a:t>
            </a:r>
            <a:br>
              <a:rPr lang="en" sz="3000"/>
            </a:br>
            <a:endParaRPr sz="3000"/>
          </a:p>
        </p:txBody>
      </p:sp>
      <p:sp>
        <p:nvSpPr>
          <p:cNvPr id="459" name="Google Shape;459;p23"/>
          <p:cNvSpPr txBox="1"/>
          <p:nvPr/>
        </p:nvSpPr>
        <p:spPr>
          <a:xfrm>
            <a:off x="3956225" y="2483700"/>
            <a:ext cx="1211100" cy="506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rgbClr val="FFFFFF"/>
                </a:solidFill>
                <a:latin typeface="Shadows Into Light"/>
                <a:ea typeface="Shadows Into Light"/>
                <a:cs typeface="Shadows Into Light"/>
                <a:sym typeface="Shadows Into Light"/>
              </a:rPr>
              <a:t>2 mol</a:t>
            </a:r>
            <a:endParaRPr b="0" i="0" sz="3000" u="none" cap="none" strike="noStrike">
              <a:solidFill>
                <a:srgbClr val="FFFFFF"/>
              </a:solidFill>
              <a:latin typeface="Shadows Into Light"/>
              <a:ea typeface="Shadows Into Light"/>
              <a:cs typeface="Shadows Into Light"/>
              <a:sym typeface="Shadows Into Light"/>
            </a:endParaRPr>
          </a:p>
        </p:txBody>
      </p:sp>
      <p:sp>
        <p:nvSpPr>
          <p:cNvPr id="460" name="Google Shape;460;p23"/>
          <p:cNvSpPr txBox="1"/>
          <p:nvPr/>
        </p:nvSpPr>
        <p:spPr>
          <a:xfrm>
            <a:off x="5042925" y="2422750"/>
            <a:ext cx="1211100" cy="506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rgbClr val="FFFFFF"/>
                </a:solidFill>
                <a:latin typeface="Shadows Into Light"/>
                <a:ea typeface="Shadows Into Light"/>
                <a:cs typeface="Shadows Into Light"/>
                <a:sym typeface="Shadows Into Light"/>
              </a:rPr>
              <a:t>=  x</a:t>
            </a:r>
            <a:endParaRPr b="0" i="0" sz="3000" u="none" cap="none" strike="noStrike">
              <a:solidFill>
                <a:srgbClr val="FFFFFF"/>
              </a:solidFill>
              <a:latin typeface="Shadows Into Light"/>
              <a:ea typeface="Shadows Into Light"/>
              <a:cs typeface="Shadows Into Light"/>
              <a:sym typeface="Shadows Into Light"/>
            </a:endParaRPr>
          </a:p>
        </p:txBody>
      </p:sp>
      <p:cxnSp>
        <p:nvCxnSpPr>
          <p:cNvPr id="461" name="Google Shape;461;p23"/>
          <p:cNvCxnSpPr/>
          <p:nvPr/>
        </p:nvCxnSpPr>
        <p:spPr>
          <a:xfrm flipH="1" rot="10800000">
            <a:off x="5366925" y="2990400"/>
            <a:ext cx="700200" cy="12300"/>
          </a:xfrm>
          <a:prstGeom prst="straightConnector1">
            <a:avLst/>
          </a:prstGeom>
          <a:noFill/>
          <a:ln cap="flat" cmpd="sng" w="38100">
            <a:solidFill>
              <a:srgbClr val="FFFFFF"/>
            </a:solidFill>
            <a:prstDash val="solid"/>
            <a:round/>
            <a:headEnd len="sm" w="sm" type="none"/>
            <a:tailEnd len="sm" w="sm" type="none"/>
          </a:ln>
        </p:spPr>
      </p:cxnSp>
      <p:sp>
        <p:nvSpPr>
          <p:cNvPr id="462" name="Google Shape;462;p23"/>
          <p:cNvSpPr txBox="1"/>
          <p:nvPr/>
        </p:nvSpPr>
        <p:spPr>
          <a:xfrm>
            <a:off x="5091125" y="2929450"/>
            <a:ext cx="1511700" cy="506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rgbClr val="FFFFFF"/>
                </a:solidFill>
                <a:latin typeface="Shadows Into Light"/>
                <a:ea typeface="Shadows Into Light"/>
                <a:cs typeface="Shadows Into Light"/>
                <a:sym typeface="Shadows Into Light"/>
              </a:rPr>
              <a:t>6.941 g/mol</a:t>
            </a:r>
            <a:endParaRPr b="0" i="0" sz="3000" u="none" cap="none" strike="noStrike">
              <a:solidFill>
                <a:srgbClr val="FFFFFF"/>
              </a:solidFill>
              <a:latin typeface="Shadows Into Light"/>
              <a:ea typeface="Shadows Into Light"/>
              <a:cs typeface="Shadows Into Light"/>
              <a:sym typeface="Shadows Into Light"/>
            </a:endParaRPr>
          </a:p>
        </p:txBody>
      </p:sp>
      <p:sp>
        <p:nvSpPr>
          <p:cNvPr id="463" name="Google Shape;463;p23"/>
          <p:cNvSpPr txBox="1"/>
          <p:nvPr/>
        </p:nvSpPr>
        <p:spPr>
          <a:xfrm>
            <a:off x="3880025" y="2929450"/>
            <a:ext cx="1211100" cy="5067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 sz="3000" u="none" cap="none" strike="noStrike">
                <a:solidFill>
                  <a:srgbClr val="FFFFFF"/>
                </a:solidFill>
                <a:latin typeface="Shadows Into Light"/>
                <a:ea typeface="Shadows Into Light"/>
                <a:cs typeface="Shadows Into Light"/>
                <a:sym typeface="Shadows Into Light"/>
              </a:rPr>
              <a:t>1</a:t>
            </a:r>
            <a:endParaRPr b="0" i="0" sz="3000" u="none" cap="none" strike="noStrike">
              <a:solidFill>
                <a:srgbClr val="FFFFFF"/>
              </a:solidFill>
              <a:latin typeface="Shadows Into Light"/>
              <a:ea typeface="Shadows Into Light"/>
              <a:cs typeface="Shadows Into Light"/>
              <a:sym typeface="Shadows Into Light"/>
            </a:endParaRPr>
          </a:p>
        </p:txBody>
      </p:sp>
      <p:cxnSp>
        <p:nvCxnSpPr>
          <p:cNvPr id="464" name="Google Shape;464;p23"/>
          <p:cNvCxnSpPr/>
          <p:nvPr/>
        </p:nvCxnSpPr>
        <p:spPr>
          <a:xfrm flipH="1" rot="10800000">
            <a:off x="4044875" y="3002700"/>
            <a:ext cx="881400" cy="24600"/>
          </a:xfrm>
          <a:prstGeom prst="straightConnector1">
            <a:avLst/>
          </a:prstGeom>
          <a:noFill/>
          <a:ln cap="flat" cmpd="sng" w="38100">
            <a:solidFill>
              <a:srgbClr val="FFFFFF"/>
            </a:solidFill>
            <a:prstDash val="solid"/>
            <a:round/>
            <a:headEnd len="sm" w="sm" type="none"/>
            <a:tailEnd len="sm" w="sm" type="none"/>
          </a:ln>
        </p:spPr>
      </p:cxnSp>
      <p:sp>
        <p:nvSpPr>
          <p:cNvPr id="465" name="Google Shape;465;p23"/>
          <p:cNvSpPr txBox="1"/>
          <p:nvPr/>
        </p:nvSpPr>
        <p:spPr>
          <a:xfrm>
            <a:off x="4044875" y="4069575"/>
            <a:ext cx="1713300" cy="506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rgbClr val="FFFFFF"/>
                </a:solidFill>
                <a:latin typeface="Shadows Into Light"/>
                <a:ea typeface="Shadows Into Light"/>
                <a:cs typeface="Shadows Into Light"/>
                <a:sym typeface="Shadows Into Light"/>
              </a:rPr>
              <a:t>= 13.88 g</a:t>
            </a:r>
            <a:endParaRPr b="0" i="0" sz="3000" u="none" cap="none" strike="noStrike">
              <a:solidFill>
                <a:srgbClr val="FFFFFF"/>
              </a:solidFill>
              <a:latin typeface="Shadows Into Light"/>
              <a:ea typeface="Shadows Into Light"/>
              <a:cs typeface="Shadows Into Light"/>
              <a:sym typeface="Shadows Into Light"/>
            </a:endParaRPr>
          </a:p>
        </p:txBody>
      </p:sp>
      <p:pic>
        <p:nvPicPr>
          <p:cNvPr id="466" name="Google Shape;466;p23"/>
          <p:cNvPicPr preferRelativeResize="0"/>
          <p:nvPr/>
        </p:nvPicPr>
        <p:blipFill rotWithShape="1">
          <a:blip r:embed="rId3">
            <a:alphaModFix/>
          </a:blip>
          <a:srcRect b="0" l="0" r="0" t="0"/>
          <a:stretch/>
        </p:blipFill>
        <p:spPr>
          <a:xfrm>
            <a:off x="3224951" y="386886"/>
            <a:ext cx="3871049" cy="612925"/>
          </a:xfrm>
          <a:prstGeom prst="rect">
            <a:avLst/>
          </a:prstGeom>
          <a:noFill/>
          <a:ln cap="flat" cmpd="sng" w="9525">
            <a:solidFill>
              <a:srgbClr val="000000"/>
            </a:solidFill>
            <a:prstDash val="solid"/>
            <a:round/>
            <a:headEnd len="sm" w="sm" type="none"/>
            <a:tailEnd len="sm" w="sm" type="none"/>
          </a:ln>
        </p:spPr>
      </p:pic>
      <p:pic>
        <p:nvPicPr>
          <p:cNvPr id="467" name="Google Shape;467;p23"/>
          <p:cNvPicPr preferRelativeResize="0"/>
          <p:nvPr/>
        </p:nvPicPr>
        <p:blipFill rotWithShape="1">
          <a:blip r:embed="rId4">
            <a:alphaModFix/>
          </a:blip>
          <a:srcRect b="0" l="0" r="0" t="0"/>
          <a:stretch/>
        </p:blipFill>
        <p:spPr>
          <a:xfrm>
            <a:off x="7634988" y="1722875"/>
            <a:ext cx="1112688" cy="1124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9"/>
                                        </p:tgtEl>
                                        <p:attrNameLst>
                                          <p:attrName>style.visibility</p:attrName>
                                        </p:attrNameLst>
                                      </p:cBhvr>
                                      <p:to>
                                        <p:strVal val="visible"/>
                                      </p:to>
                                    </p:set>
                                    <p:animEffect filter="fade" transition="in">
                                      <p:cBhvr>
                                        <p:cTn dur="1000"/>
                                        <p:tgtEl>
                                          <p:spTgt spid="4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1"/>
                                        </p:tgtEl>
                                        <p:attrNameLst>
                                          <p:attrName>style.visibility</p:attrName>
                                        </p:attrNameLst>
                                      </p:cBhvr>
                                      <p:to>
                                        <p:strVal val="visible"/>
                                      </p:to>
                                    </p:set>
                                    <p:animEffect filter="fade" transition="in">
                                      <p:cBhvr>
                                        <p:cTn dur="1000"/>
                                        <p:tgtEl>
                                          <p:spTgt spid="461"/>
                                        </p:tgtEl>
                                      </p:cBhvr>
                                    </p:animEffect>
                                  </p:childTnLst>
                                </p:cTn>
                              </p:par>
                              <p:par>
                                <p:cTn fill="hold" nodeType="withEffect" presetClass="entr" presetID="10" presetSubtype="0">
                                  <p:stCondLst>
                                    <p:cond delay="0"/>
                                  </p:stCondLst>
                                  <p:childTnLst>
                                    <p:set>
                                      <p:cBhvr>
                                        <p:cTn dur="1" fill="hold">
                                          <p:stCondLst>
                                            <p:cond delay="0"/>
                                          </p:stCondLst>
                                        </p:cTn>
                                        <p:tgtEl>
                                          <p:spTgt spid="460"/>
                                        </p:tgtEl>
                                        <p:attrNameLst>
                                          <p:attrName>style.visibility</p:attrName>
                                        </p:attrNameLst>
                                      </p:cBhvr>
                                      <p:to>
                                        <p:strVal val="visible"/>
                                      </p:to>
                                    </p:set>
                                    <p:animEffect filter="fade" transition="in">
                                      <p:cBhvr>
                                        <p:cTn dur="1000"/>
                                        <p:tgtEl>
                                          <p:spTgt spid="4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2"/>
                                        </p:tgtEl>
                                        <p:attrNameLst>
                                          <p:attrName>style.visibility</p:attrName>
                                        </p:attrNameLst>
                                      </p:cBhvr>
                                      <p:to>
                                        <p:strVal val="visible"/>
                                      </p:to>
                                    </p:set>
                                    <p:animEffect filter="fade" transition="in">
                                      <p:cBhvr>
                                        <p:cTn dur="1000"/>
                                        <p:tgtEl>
                                          <p:spTgt spid="4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4"/>
                                        </p:tgtEl>
                                        <p:attrNameLst>
                                          <p:attrName>style.visibility</p:attrName>
                                        </p:attrNameLst>
                                      </p:cBhvr>
                                      <p:to>
                                        <p:strVal val="visible"/>
                                      </p:to>
                                    </p:set>
                                    <p:animEffect filter="fade" transition="in">
                                      <p:cBhvr>
                                        <p:cTn dur="1000"/>
                                        <p:tgtEl>
                                          <p:spTgt spid="464"/>
                                        </p:tgtEl>
                                      </p:cBhvr>
                                    </p:animEffect>
                                  </p:childTnLst>
                                </p:cTn>
                              </p:par>
                              <p:par>
                                <p:cTn fill="hold" nodeType="withEffect" presetClass="entr" presetID="10" presetSubtype="0">
                                  <p:stCondLst>
                                    <p:cond delay="0"/>
                                  </p:stCondLst>
                                  <p:childTnLst>
                                    <p:set>
                                      <p:cBhvr>
                                        <p:cTn dur="1" fill="hold">
                                          <p:stCondLst>
                                            <p:cond delay="0"/>
                                          </p:stCondLst>
                                        </p:cTn>
                                        <p:tgtEl>
                                          <p:spTgt spid="463"/>
                                        </p:tgtEl>
                                        <p:attrNameLst>
                                          <p:attrName>style.visibility</p:attrName>
                                        </p:attrNameLst>
                                      </p:cBhvr>
                                      <p:to>
                                        <p:strVal val="visible"/>
                                      </p:to>
                                    </p:set>
                                    <p:animEffect filter="fade" transition="in">
                                      <p:cBhvr>
                                        <p:cTn dur="1000"/>
                                        <p:tgtEl>
                                          <p:spTgt spid="4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5"/>
                                        </p:tgtEl>
                                        <p:attrNameLst>
                                          <p:attrName>style.visibility</p:attrName>
                                        </p:attrNameLst>
                                      </p:cBhvr>
                                      <p:to>
                                        <p:strVal val="visible"/>
                                      </p:to>
                                    </p:set>
                                    <p:animEffect filter="fade" transition="in">
                                      <p:cBhvr>
                                        <p:cTn dur="1000"/>
                                        <p:tgtEl>
                                          <p:spTgt spid="4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24"/>
          <p:cNvSpPr txBox="1"/>
          <p:nvPr>
            <p:ph type="title"/>
          </p:nvPr>
        </p:nvSpPr>
        <p:spPr>
          <a:xfrm>
            <a:off x="987850" y="292850"/>
            <a:ext cx="67959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Example 4: </a:t>
            </a:r>
            <a:endParaRPr/>
          </a:p>
        </p:txBody>
      </p:sp>
      <p:sp>
        <p:nvSpPr>
          <p:cNvPr id="473" name="Google Shape;473;p24"/>
          <p:cNvSpPr txBox="1"/>
          <p:nvPr>
            <p:ph idx="1" type="body"/>
          </p:nvPr>
        </p:nvSpPr>
        <p:spPr>
          <a:xfrm>
            <a:off x="311700" y="1495975"/>
            <a:ext cx="8520600" cy="3284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400"/>
              <a:buNone/>
            </a:pPr>
            <a:r>
              <a:rPr lang="en" sz="3000"/>
              <a:t>What is the mass of 4.5 moles of KOH?</a:t>
            </a:r>
            <a:br>
              <a:rPr lang="en" sz="3000"/>
            </a:br>
            <a:br>
              <a:rPr lang="en" sz="3000"/>
            </a:br>
            <a:r>
              <a:rPr lang="en" sz="3000"/>
              <a:t>     </a:t>
            </a:r>
            <a:br>
              <a:rPr lang="en" sz="3000"/>
            </a:br>
            <a:br>
              <a:rPr lang="en" sz="3000"/>
            </a:br>
            <a:r>
              <a:rPr lang="en" sz="3000"/>
              <a:t>   </a:t>
            </a:r>
            <a:br>
              <a:rPr lang="en" sz="3000"/>
            </a:br>
            <a:endParaRPr sz="3000"/>
          </a:p>
        </p:txBody>
      </p:sp>
      <p:cxnSp>
        <p:nvCxnSpPr>
          <p:cNvPr id="474" name="Google Shape;474;p24"/>
          <p:cNvCxnSpPr/>
          <p:nvPr/>
        </p:nvCxnSpPr>
        <p:spPr>
          <a:xfrm flipH="1" rot="10800000">
            <a:off x="444825" y="3686725"/>
            <a:ext cx="2273700" cy="12300"/>
          </a:xfrm>
          <a:prstGeom prst="straightConnector1">
            <a:avLst/>
          </a:prstGeom>
          <a:noFill/>
          <a:ln cap="flat" cmpd="sng" w="38100">
            <a:solidFill>
              <a:srgbClr val="FFFFFF"/>
            </a:solidFill>
            <a:prstDash val="solid"/>
            <a:round/>
            <a:headEnd len="sm" w="sm" type="none"/>
            <a:tailEnd len="sm" w="sm" type="none"/>
          </a:ln>
        </p:spPr>
      </p:cxnSp>
      <p:sp>
        <p:nvSpPr>
          <p:cNvPr id="475" name="Google Shape;475;p24"/>
          <p:cNvSpPr txBox="1"/>
          <p:nvPr/>
        </p:nvSpPr>
        <p:spPr>
          <a:xfrm>
            <a:off x="3880025" y="2483700"/>
            <a:ext cx="1211100" cy="506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rgbClr val="FFFFFF"/>
                </a:solidFill>
                <a:latin typeface="Shadows Into Light"/>
                <a:ea typeface="Shadows Into Light"/>
                <a:cs typeface="Shadows Into Light"/>
                <a:sym typeface="Shadows Into Light"/>
              </a:rPr>
              <a:t>4.5 mol</a:t>
            </a:r>
            <a:endParaRPr b="0" i="0" sz="3000" u="none" cap="none" strike="noStrike">
              <a:solidFill>
                <a:srgbClr val="FFFFFF"/>
              </a:solidFill>
              <a:latin typeface="Shadows Into Light"/>
              <a:ea typeface="Shadows Into Light"/>
              <a:cs typeface="Shadows Into Light"/>
              <a:sym typeface="Shadows Into Light"/>
            </a:endParaRPr>
          </a:p>
        </p:txBody>
      </p:sp>
      <p:sp>
        <p:nvSpPr>
          <p:cNvPr id="476" name="Google Shape;476;p24"/>
          <p:cNvSpPr txBox="1"/>
          <p:nvPr/>
        </p:nvSpPr>
        <p:spPr>
          <a:xfrm>
            <a:off x="5042925" y="2422750"/>
            <a:ext cx="1211100" cy="506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rgbClr val="FFFFFF"/>
                </a:solidFill>
                <a:latin typeface="Shadows Into Light"/>
                <a:ea typeface="Shadows Into Light"/>
                <a:cs typeface="Shadows Into Light"/>
                <a:sym typeface="Shadows Into Light"/>
              </a:rPr>
              <a:t>=  x</a:t>
            </a:r>
            <a:endParaRPr b="0" i="0" sz="3000" u="none" cap="none" strike="noStrike">
              <a:solidFill>
                <a:srgbClr val="FFFFFF"/>
              </a:solidFill>
              <a:latin typeface="Shadows Into Light"/>
              <a:ea typeface="Shadows Into Light"/>
              <a:cs typeface="Shadows Into Light"/>
              <a:sym typeface="Shadows Into Light"/>
            </a:endParaRPr>
          </a:p>
        </p:txBody>
      </p:sp>
      <p:cxnSp>
        <p:nvCxnSpPr>
          <p:cNvPr id="477" name="Google Shape;477;p24"/>
          <p:cNvCxnSpPr/>
          <p:nvPr/>
        </p:nvCxnSpPr>
        <p:spPr>
          <a:xfrm flipH="1" rot="10800000">
            <a:off x="5366925" y="2990400"/>
            <a:ext cx="700200" cy="12300"/>
          </a:xfrm>
          <a:prstGeom prst="straightConnector1">
            <a:avLst/>
          </a:prstGeom>
          <a:noFill/>
          <a:ln cap="flat" cmpd="sng" w="38100">
            <a:solidFill>
              <a:srgbClr val="FFFFFF"/>
            </a:solidFill>
            <a:prstDash val="solid"/>
            <a:round/>
            <a:headEnd len="sm" w="sm" type="none"/>
            <a:tailEnd len="sm" w="sm" type="none"/>
          </a:ln>
        </p:spPr>
      </p:cxnSp>
      <p:sp>
        <p:nvSpPr>
          <p:cNvPr id="478" name="Google Shape;478;p24"/>
          <p:cNvSpPr txBox="1"/>
          <p:nvPr/>
        </p:nvSpPr>
        <p:spPr>
          <a:xfrm>
            <a:off x="5091125" y="2929450"/>
            <a:ext cx="1511700" cy="506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rgbClr val="FFFFFF"/>
                </a:solidFill>
                <a:latin typeface="Shadows Into Light"/>
                <a:ea typeface="Shadows Into Light"/>
                <a:cs typeface="Shadows Into Light"/>
                <a:sym typeface="Shadows Into Light"/>
              </a:rPr>
              <a:t>56.1 g/mol</a:t>
            </a:r>
            <a:endParaRPr b="0" i="0" sz="3000" u="none" cap="none" strike="noStrike">
              <a:solidFill>
                <a:srgbClr val="FFFFFF"/>
              </a:solidFill>
              <a:latin typeface="Shadows Into Light"/>
              <a:ea typeface="Shadows Into Light"/>
              <a:cs typeface="Shadows Into Light"/>
              <a:sym typeface="Shadows Into Light"/>
            </a:endParaRPr>
          </a:p>
        </p:txBody>
      </p:sp>
      <p:sp>
        <p:nvSpPr>
          <p:cNvPr id="479" name="Google Shape;479;p24"/>
          <p:cNvSpPr txBox="1"/>
          <p:nvPr/>
        </p:nvSpPr>
        <p:spPr>
          <a:xfrm>
            <a:off x="3880025" y="2929450"/>
            <a:ext cx="1211100" cy="506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 sz="3000" u="none" cap="none" strike="noStrike">
                <a:solidFill>
                  <a:srgbClr val="FF0000"/>
                </a:solidFill>
                <a:latin typeface="Shadows Into Light"/>
                <a:ea typeface="Shadows Into Light"/>
                <a:cs typeface="Shadows Into Light"/>
                <a:sym typeface="Shadows Into Light"/>
              </a:rPr>
              <a:t>1</a:t>
            </a:r>
            <a:endParaRPr b="0" i="0" sz="3000" u="none" cap="none" strike="noStrike">
              <a:solidFill>
                <a:srgbClr val="FF0000"/>
              </a:solidFill>
              <a:latin typeface="Shadows Into Light"/>
              <a:ea typeface="Shadows Into Light"/>
              <a:cs typeface="Shadows Into Light"/>
              <a:sym typeface="Shadows Into Light"/>
            </a:endParaRPr>
          </a:p>
        </p:txBody>
      </p:sp>
      <p:cxnSp>
        <p:nvCxnSpPr>
          <p:cNvPr id="480" name="Google Shape;480;p24"/>
          <p:cNvCxnSpPr/>
          <p:nvPr/>
        </p:nvCxnSpPr>
        <p:spPr>
          <a:xfrm flipH="1" rot="10800000">
            <a:off x="4044875" y="3002700"/>
            <a:ext cx="881400" cy="24600"/>
          </a:xfrm>
          <a:prstGeom prst="straightConnector1">
            <a:avLst/>
          </a:prstGeom>
          <a:noFill/>
          <a:ln cap="flat" cmpd="sng" w="38100">
            <a:solidFill>
              <a:srgbClr val="FF0000"/>
            </a:solidFill>
            <a:prstDash val="solid"/>
            <a:round/>
            <a:headEnd len="sm" w="sm" type="none"/>
            <a:tailEnd len="sm" w="sm" type="none"/>
          </a:ln>
        </p:spPr>
      </p:cxnSp>
      <p:sp>
        <p:nvSpPr>
          <p:cNvPr id="481" name="Google Shape;481;p24"/>
          <p:cNvSpPr/>
          <p:nvPr/>
        </p:nvSpPr>
        <p:spPr>
          <a:xfrm rot="-1379213">
            <a:off x="3849148" y="2819853"/>
            <a:ext cx="2622654" cy="53069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 name="Google Shape;482;p24"/>
          <p:cNvSpPr/>
          <p:nvPr/>
        </p:nvSpPr>
        <p:spPr>
          <a:xfrm rot="1075052">
            <a:off x="3863030" y="2830025"/>
            <a:ext cx="2594849" cy="616293"/>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 name="Google Shape;483;p24"/>
          <p:cNvSpPr txBox="1"/>
          <p:nvPr/>
        </p:nvSpPr>
        <p:spPr>
          <a:xfrm>
            <a:off x="4044875" y="4069575"/>
            <a:ext cx="1713300" cy="506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rgbClr val="FFFFFF"/>
                </a:solidFill>
                <a:latin typeface="Shadows Into Light"/>
                <a:ea typeface="Shadows Into Light"/>
                <a:cs typeface="Shadows Into Light"/>
                <a:sym typeface="Shadows Into Light"/>
              </a:rPr>
              <a:t>= 253.5 g</a:t>
            </a:r>
            <a:endParaRPr b="0" i="0" sz="3000" u="none" cap="none" strike="noStrike">
              <a:solidFill>
                <a:srgbClr val="FFFFFF"/>
              </a:solidFill>
              <a:latin typeface="Shadows Into Light"/>
              <a:ea typeface="Shadows Into Light"/>
              <a:cs typeface="Shadows Into Light"/>
              <a:sym typeface="Shadows Into Light"/>
            </a:endParaRPr>
          </a:p>
        </p:txBody>
      </p:sp>
      <p:sp>
        <p:nvSpPr>
          <p:cNvPr id="484" name="Google Shape;484;p24"/>
          <p:cNvSpPr txBox="1"/>
          <p:nvPr/>
        </p:nvSpPr>
        <p:spPr>
          <a:xfrm>
            <a:off x="5816000" y="4069575"/>
            <a:ext cx="1713300" cy="5067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rgbClr val="FFFFFF"/>
                </a:solidFill>
                <a:latin typeface="Shadows Into Light"/>
                <a:ea typeface="Shadows Into Light"/>
                <a:cs typeface="Shadows Into Light"/>
                <a:sym typeface="Shadows Into Light"/>
              </a:rPr>
              <a:t>= 250 g</a:t>
            </a:r>
            <a:endParaRPr b="0" i="0" sz="3000" u="none" cap="none" strike="noStrike">
              <a:solidFill>
                <a:srgbClr val="FFFFFF"/>
              </a:solidFill>
              <a:latin typeface="Shadows Into Light"/>
              <a:ea typeface="Shadows Into Light"/>
              <a:cs typeface="Shadows Into Light"/>
              <a:sym typeface="Shadows Into Light"/>
            </a:endParaRPr>
          </a:p>
        </p:txBody>
      </p:sp>
      <p:pic>
        <p:nvPicPr>
          <p:cNvPr id="485" name="Google Shape;485;p24"/>
          <p:cNvPicPr preferRelativeResize="0"/>
          <p:nvPr/>
        </p:nvPicPr>
        <p:blipFill rotWithShape="1">
          <a:blip r:embed="rId3">
            <a:alphaModFix/>
          </a:blip>
          <a:srcRect b="0" l="0" r="0" t="0"/>
          <a:stretch/>
        </p:blipFill>
        <p:spPr>
          <a:xfrm>
            <a:off x="7877838" y="1569300"/>
            <a:ext cx="895350" cy="914400"/>
          </a:xfrm>
          <a:prstGeom prst="rect">
            <a:avLst/>
          </a:prstGeom>
          <a:noFill/>
          <a:ln>
            <a:noFill/>
          </a:ln>
        </p:spPr>
      </p:pic>
      <p:sp>
        <p:nvSpPr>
          <p:cNvPr id="486" name="Google Shape;486;p24"/>
          <p:cNvSpPr txBox="1"/>
          <p:nvPr/>
        </p:nvSpPr>
        <p:spPr>
          <a:xfrm>
            <a:off x="653825" y="2086475"/>
            <a:ext cx="1713300" cy="3972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3000"/>
              <a:buFont typeface="Arial"/>
              <a:buNone/>
            </a:pPr>
            <a:r>
              <a:rPr b="0" i="0" lang="en" sz="3000" u="none" cap="none" strike="noStrike">
                <a:solidFill>
                  <a:schemeClr val="lt1"/>
                </a:solidFill>
                <a:latin typeface="Shadows Into Light"/>
                <a:ea typeface="Shadows Into Light"/>
                <a:cs typeface="Shadows Into Light"/>
                <a:sym typeface="Shadows Into Light"/>
              </a:rPr>
              <a:t>K= 39.1 g</a:t>
            </a:r>
            <a:br>
              <a:rPr b="0" i="0" lang="en" sz="3000" u="none" cap="none" strike="noStrike">
                <a:solidFill>
                  <a:schemeClr val="lt1"/>
                </a:solidFill>
                <a:latin typeface="Shadows Into Light"/>
                <a:ea typeface="Shadows Into Light"/>
                <a:cs typeface="Shadows Into Light"/>
                <a:sym typeface="Shadows Into Light"/>
              </a:rPr>
            </a:br>
            <a:endParaRPr b="0" i="0" sz="1400" u="none" cap="none" strike="noStrike">
              <a:solidFill>
                <a:srgbClr val="000000"/>
              </a:solidFill>
              <a:latin typeface="Arial"/>
              <a:ea typeface="Arial"/>
              <a:cs typeface="Arial"/>
              <a:sym typeface="Arial"/>
            </a:endParaRPr>
          </a:p>
        </p:txBody>
      </p:sp>
      <p:sp>
        <p:nvSpPr>
          <p:cNvPr id="487" name="Google Shape;487;p24"/>
          <p:cNvSpPr txBox="1"/>
          <p:nvPr/>
        </p:nvSpPr>
        <p:spPr>
          <a:xfrm>
            <a:off x="725025" y="2483700"/>
            <a:ext cx="1713300" cy="506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3000"/>
              <a:buFont typeface="Arial"/>
              <a:buNone/>
            </a:pPr>
            <a:r>
              <a:rPr b="0" i="0" lang="en" sz="3000" u="none" cap="none" strike="noStrike">
                <a:solidFill>
                  <a:schemeClr val="lt1"/>
                </a:solidFill>
                <a:latin typeface="Shadows Into Light"/>
                <a:ea typeface="Shadows Into Light"/>
                <a:cs typeface="Shadows Into Light"/>
                <a:sym typeface="Shadows Into Light"/>
              </a:rPr>
              <a:t>O= 16.0 g</a:t>
            </a:r>
            <a:endParaRPr b="0" i="0" sz="1400" u="none" cap="none" strike="noStrike">
              <a:solidFill>
                <a:srgbClr val="000000"/>
              </a:solidFill>
              <a:latin typeface="Arial"/>
              <a:ea typeface="Arial"/>
              <a:cs typeface="Arial"/>
              <a:sym typeface="Arial"/>
            </a:endParaRPr>
          </a:p>
        </p:txBody>
      </p:sp>
      <p:sp>
        <p:nvSpPr>
          <p:cNvPr id="488" name="Google Shape;488;p24"/>
          <p:cNvSpPr txBox="1"/>
          <p:nvPr/>
        </p:nvSpPr>
        <p:spPr>
          <a:xfrm>
            <a:off x="605750" y="2886600"/>
            <a:ext cx="1607400" cy="3972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3000"/>
              <a:buFont typeface="Arial"/>
              <a:buNone/>
            </a:pPr>
            <a:r>
              <a:rPr b="0" i="0" lang="en" sz="3000" u="none" cap="none" strike="noStrike">
                <a:solidFill>
                  <a:schemeClr val="lt1"/>
                </a:solidFill>
                <a:latin typeface="Shadows Into Light"/>
                <a:ea typeface="Shadows Into Light"/>
                <a:cs typeface="Shadows Into Light"/>
                <a:sym typeface="Shadows Into Light"/>
              </a:rPr>
              <a:t> H= 1.0 g</a:t>
            </a:r>
            <a:endParaRPr b="0" i="0" sz="1400" u="none" cap="none" strike="noStrike">
              <a:solidFill>
                <a:srgbClr val="000000"/>
              </a:solidFill>
              <a:latin typeface="Arial"/>
              <a:ea typeface="Arial"/>
              <a:cs typeface="Arial"/>
              <a:sym typeface="Arial"/>
            </a:endParaRPr>
          </a:p>
        </p:txBody>
      </p:sp>
      <p:sp>
        <p:nvSpPr>
          <p:cNvPr id="489" name="Google Shape;489;p24"/>
          <p:cNvSpPr txBox="1"/>
          <p:nvPr/>
        </p:nvSpPr>
        <p:spPr>
          <a:xfrm>
            <a:off x="394225" y="3144125"/>
            <a:ext cx="420600" cy="506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3000"/>
              <a:buFont typeface="Arial"/>
              <a:buNone/>
            </a:pPr>
            <a:r>
              <a:rPr b="0" i="0" lang="en" sz="3000" u="none" cap="none" strike="noStrike">
                <a:solidFill>
                  <a:schemeClr val="lt1"/>
                </a:solidFill>
                <a:latin typeface="Shadows Into Light"/>
                <a:ea typeface="Shadows Into Light"/>
                <a:cs typeface="Shadows Into Light"/>
                <a:sym typeface="Shadows Into Light"/>
              </a:rPr>
              <a:t>+</a:t>
            </a:r>
            <a:endParaRPr b="0" i="0" sz="1400" u="none" cap="none" strike="noStrike">
              <a:solidFill>
                <a:srgbClr val="000000"/>
              </a:solidFill>
              <a:latin typeface="Arial"/>
              <a:ea typeface="Arial"/>
              <a:cs typeface="Arial"/>
              <a:sym typeface="Arial"/>
            </a:endParaRPr>
          </a:p>
        </p:txBody>
      </p:sp>
      <p:sp>
        <p:nvSpPr>
          <p:cNvPr id="490" name="Google Shape;490;p24"/>
          <p:cNvSpPr txBox="1"/>
          <p:nvPr/>
        </p:nvSpPr>
        <p:spPr>
          <a:xfrm>
            <a:off x="865375" y="3686725"/>
            <a:ext cx="1999800" cy="3972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3000"/>
              <a:buFont typeface="Arial"/>
              <a:buNone/>
            </a:pPr>
            <a:r>
              <a:rPr b="0" i="0" lang="en" sz="3000" u="none" cap="none" strike="noStrike">
                <a:solidFill>
                  <a:schemeClr val="lt1"/>
                </a:solidFill>
                <a:latin typeface="Shadows Into Light"/>
                <a:ea typeface="Shadows Into Light"/>
                <a:cs typeface="Shadows Into Light"/>
                <a:sym typeface="Shadows Into Light"/>
              </a:rPr>
              <a:t>= 56.1 g/mol</a:t>
            </a:r>
            <a:endParaRPr b="0" i="0" sz="1400" u="none" cap="none" strike="noStrike">
              <a:solidFill>
                <a:srgbClr val="000000"/>
              </a:solidFill>
              <a:latin typeface="Arial"/>
              <a:ea typeface="Arial"/>
              <a:cs typeface="Arial"/>
              <a:sym typeface="Arial"/>
            </a:endParaRPr>
          </a:p>
        </p:txBody>
      </p:sp>
      <p:pic>
        <p:nvPicPr>
          <p:cNvPr id="491" name="Google Shape;491;p24"/>
          <p:cNvPicPr preferRelativeResize="0"/>
          <p:nvPr/>
        </p:nvPicPr>
        <p:blipFill rotWithShape="1">
          <a:blip r:embed="rId4">
            <a:alphaModFix/>
          </a:blip>
          <a:srcRect b="0" l="0" r="0" t="0"/>
          <a:stretch/>
        </p:blipFill>
        <p:spPr>
          <a:xfrm>
            <a:off x="3224951" y="386886"/>
            <a:ext cx="3871049" cy="612925"/>
          </a:xfrm>
          <a:prstGeom prst="rect">
            <a:avLst/>
          </a:prstGeom>
          <a:noFill/>
          <a:ln cap="flat" cmpd="sng" w="9525">
            <a:solidFill>
              <a:srgbClr val="000000"/>
            </a:solidFill>
            <a:prstDash val="solid"/>
            <a:round/>
            <a:headEnd len="sm" w="sm" type="none"/>
            <a:tailEnd len="sm" w="sm" type="none"/>
          </a:ln>
        </p:spPr>
      </p:pic>
      <p:pic>
        <p:nvPicPr>
          <p:cNvPr id="492" name="Google Shape;492;p24"/>
          <p:cNvPicPr preferRelativeResize="0"/>
          <p:nvPr/>
        </p:nvPicPr>
        <p:blipFill rotWithShape="1">
          <a:blip r:embed="rId5">
            <a:alphaModFix/>
          </a:blip>
          <a:srcRect b="0" l="0" r="0" t="0"/>
          <a:stretch/>
        </p:blipFill>
        <p:spPr>
          <a:xfrm>
            <a:off x="7877850" y="2576575"/>
            <a:ext cx="895350" cy="895350"/>
          </a:xfrm>
          <a:prstGeom prst="rect">
            <a:avLst/>
          </a:prstGeom>
          <a:noFill/>
          <a:ln>
            <a:noFill/>
          </a:ln>
        </p:spPr>
      </p:pic>
      <p:pic>
        <p:nvPicPr>
          <p:cNvPr id="493" name="Google Shape;493;p24"/>
          <p:cNvPicPr preferRelativeResize="0"/>
          <p:nvPr/>
        </p:nvPicPr>
        <p:blipFill rotWithShape="1">
          <a:blip r:embed="rId6">
            <a:alphaModFix/>
          </a:blip>
          <a:srcRect b="0" l="0" r="0" t="0"/>
          <a:stretch/>
        </p:blipFill>
        <p:spPr>
          <a:xfrm>
            <a:off x="7877850" y="3564800"/>
            <a:ext cx="895350" cy="8953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6"/>
                                        </p:tgtEl>
                                        <p:attrNameLst>
                                          <p:attrName>style.visibility</p:attrName>
                                        </p:attrNameLst>
                                      </p:cBhvr>
                                      <p:to>
                                        <p:strVal val="visible"/>
                                      </p:to>
                                    </p:set>
                                    <p:animEffect filter="fade" transition="in">
                                      <p:cBhvr>
                                        <p:cTn dur="1000"/>
                                        <p:tgtEl>
                                          <p:spTgt spid="4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7"/>
                                        </p:tgtEl>
                                        <p:attrNameLst>
                                          <p:attrName>style.visibility</p:attrName>
                                        </p:attrNameLst>
                                      </p:cBhvr>
                                      <p:to>
                                        <p:strVal val="visible"/>
                                      </p:to>
                                    </p:set>
                                    <p:animEffect filter="fade" transition="in">
                                      <p:cBhvr>
                                        <p:cTn dur="1000"/>
                                        <p:tgtEl>
                                          <p:spTgt spid="4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8"/>
                                        </p:tgtEl>
                                        <p:attrNameLst>
                                          <p:attrName>style.visibility</p:attrName>
                                        </p:attrNameLst>
                                      </p:cBhvr>
                                      <p:to>
                                        <p:strVal val="visible"/>
                                      </p:to>
                                    </p:set>
                                    <p:animEffect filter="fade" transition="in">
                                      <p:cBhvr>
                                        <p:cTn dur="1000"/>
                                        <p:tgtEl>
                                          <p:spTgt spid="488"/>
                                        </p:tgtEl>
                                      </p:cBhvr>
                                    </p:animEffect>
                                  </p:childTnLst>
                                </p:cTn>
                              </p:par>
                              <p:par>
                                <p:cTn fill="hold" nodeType="withEffect" presetClass="entr" presetID="10" presetSubtype="0">
                                  <p:stCondLst>
                                    <p:cond delay="0"/>
                                  </p:stCondLst>
                                  <p:childTnLst>
                                    <p:set>
                                      <p:cBhvr>
                                        <p:cTn dur="1" fill="hold">
                                          <p:stCondLst>
                                            <p:cond delay="0"/>
                                          </p:stCondLst>
                                        </p:cTn>
                                        <p:tgtEl>
                                          <p:spTgt spid="489"/>
                                        </p:tgtEl>
                                        <p:attrNameLst>
                                          <p:attrName>style.visibility</p:attrName>
                                        </p:attrNameLst>
                                      </p:cBhvr>
                                      <p:to>
                                        <p:strVal val="visible"/>
                                      </p:to>
                                    </p:set>
                                    <p:animEffect filter="fade" transition="in">
                                      <p:cBhvr>
                                        <p:cTn dur="1000"/>
                                        <p:tgtEl>
                                          <p:spTgt spid="4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0"/>
                                        </p:tgtEl>
                                        <p:attrNameLst>
                                          <p:attrName>style.visibility</p:attrName>
                                        </p:attrNameLst>
                                      </p:cBhvr>
                                      <p:to>
                                        <p:strVal val="visible"/>
                                      </p:to>
                                    </p:set>
                                    <p:animEffect filter="fade" transition="in">
                                      <p:cBhvr>
                                        <p:cTn dur="1000"/>
                                        <p:tgtEl>
                                          <p:spTgt spid="4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5"/>
                                        </p:tgtEl>
                                        <p:attrNameLst>
                                          <p:attrName>style.visibility</p:attrName>
                                        </p:attrNameLst>
                                      </p:cBhvr>
                                      <p:to>
                                        <p:strVal val="visible"/>
                                      </p:to>
                                    </p:set>
                                    <p:animEffect filter="fade" transition="in">
                                      <p:cBhvr>
                                        <p:cTn dur="1000"/>
                                        <p:tgtEl>
                                          <p:spTgt spid="4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7"/>
                                        </p:tgtEl>
                                        <p:attrNameLst>
                                          <p:attrName>style.visibility</p:attrName>
                                        </p:attrNameLst>
                                      </p:cBhvr>
                                      <p:to>
                                        <p:strVal val="visible"/>
                                      </p:to>
                                    </p:set>
                                    <p:animEffect filter="fade" transition="in">
                                      <p:cBhvr>
                                        <p:cTn dur="1000"/>
                                        <p:tgtEl>
                                          <p:spTgt spid="477"/>
                                        </p:tgtEl>
                                      </p:cBhvr>
                                    </p:animEffect>
                                  </p:childTnLst>
                                </p:cTn>
                              </p:par>
                              <p:par>
                                <p:cTn fill="hold" nodeType="withEffect" presetClass="entr" presetID="10" presetSubtype="0">
                                  <p:stCondLst>
                                    <p:cond delay="0"/>
                                  </p:stCondLst>
                                  <p:childTnLst>
                                    <p:set>
                                      <p:cBhvr>
                                        <p:cTn dur="1" fill="hold">
                                          <p:stCondLst>
                                            <p:cond delay="0"/>
                                          </p:stCondLst>
                                        </p:cTn>
                                        <p:tgtEl>
                                          <p:spTgt spid="476"/>
                                        </p:tgtEl>
                                        <p:attrNameLst>
                                          <p:attrName>style.visibility</p:attrName>
                                        </p:attrNameLst>
                                      </p:cBhvr>
                                      <p:to>
                                        <p:strVal val="visible"/>
                                      </p:to>
                                    </p:set>
                                    <p:animEffect filter="fade" transition="in">
                                      <p:cBhvr>
                                        <p:cTn dur="1000"/>
                                        <p:tgtEl>
                                          <p:spTgt spid="4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8"/>
                                        </p:tgtEl>
                                        <p:attrNameLst>
                                          <p:attrName>style.visibility</p:attrName>
                                        </p:attrNameLst>
                                      </p:cBhvr>
                                      <p:to>
                                        <p:strVal val="visible"/>
                                      </p:to>
                                    </p:set>
                                    <p:animEffect filter="fade" transition="in">
                                      <p:cBhvr>
                                        <p:cTn dur="1000"/>
                                        <p:tgtEl>
                                          <p:spTgt spid="4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0"/>
                                        </p:tgtEl>
                                        <p:attrNameLst>
                                          <p:attrName>style.visibility</p:attrName>
                                        </p:attrNameLst>
                                      </p:cBhvr>
                                      <p:to>
                                        <p:strVal val="visible"/>
                                      </p:to>
                                    </p:set>
                                    <p:animEffect filter="fade" transition="in">
                                      <p:cBhvr>
                                        <p:cTn dur="1000"/>
                                        <p:tgtEl>
                                          <p:spTgt spid="480"/>
                                        </p:tgtEl>
                                      </p:cBhvr>
                                    </p:animEffect>
                                  </p:childTnLst>
                                </p:cTn>
                              </p:par>
                              <p:par>
                                <p:cTn fill="hold" nodeType="withEffect" presetClass="entr" presetID="10" presetSubtype="0">
                                  <p:stCondLst>
                                    <p:cond delay="0"/>
                                  </p:stCondLst>
                                  <p:childTnLst>
                                    <p:set>
                                      <p:cBhvr>
                                        <p:cTn dur="1" fill="hold">
                                          <p:stCondLst>
                                            <p:cond delay="0"/>
                                          </p:stCondLst>
                                        </p:cTn>
                                        <p:tgtEl>
                                          <p:spTgt spid="479"/>
                                        </p:tgtEl>
                                        <p:attrNameLst>
                                          <p:attrName>style.visibility</p:attrName>
                                        </p:attrNameLst>
                                      </p:cBhvr>
                                      <p:to>
                                        <p:strVal val="visible"/>
                                      </p:to>
                                    </p:set>
                                    <p:animEffect filter="fade" transition="in">
                                      <p:cBhvr>
                                        <p:cTn dur="1000"/>
                                        <p:tgtEl>
                                          <p:spTgt spid="4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1"/>
                                        </p:tgtEl>
                                        <p:attrNameLst>
                                          <p:attrName>style.visibility</p:attrName>
                                        </p:attrNameLst>
                                      </p:cBhvr>
                                      <p:to>
                                        <p:strVal val="visible"/>
                                      </p:to>
                                    </p:set>
                                    <p:animEffect filter="fade" transition="in">
                                      <p:cBhvr>
                                        <p:cTn dur="1000"/>
                                        <p:tgtEl>
                                          <p:spTgt spid="481"/>
                                        </p:tgtEl>
                                      </p:cBhvr>
                                    </p:animEffect>
                                  </p:childTnLst>
                                </p:cTn>
                              </p:par>
                              <p:par>
                                <p:cTn fill="hold" nodeType="withEffect" presetClass="entr" presetID="10" presetSubtype="0">
                                  <p:stCondLst>
                                    <p:cond delay="0"/>
                                  </p:stCondLst>
                                  <p:childTnLst>
                                    <p:set>
                                      <p:cBhvr>
                                        <p:cTn dur="1" fill="hold">
                                          <p:stCondLst>
                                            <p:cond delay="0"/>
                                          </p:stCondLst>
                                        </p:cTn>
                                        <p:tgtEl>
                                          <p:spTgt spid="482"/>
                                        </p:tgtEl>
                                        <p:attrNameLst>
                                          <p:attrName>style.visibility</p:attrName>
                                        </p:attrNameLst>
                                      </p:cBhvr>
                                      <p:to>
                                        <p:strVal val="visible"/>
                                      </p:to>
                                    </p:set>
                                    <p:animEffect filter="fade" transition="in">
                                      <p:cBhvr>
                                        <p:cTn dur="1000"/>
                                        <p:tgtEl>
                                          <p:spTgt spid="4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3"/>
                                        </p:tgtEl>
                                        <p:attrNameLst>
                                          <p:attrName>style.visibility</p:attrName>
                                        </p:attrNameLst>
                                      </p:cBhvr>
                                      <p:to>
                                        <p:strVal val="visible"/>
                                      </p:to>
                                    </p:set>
                                    <p:animEffect filter="fade" transition="in">
                                      <p:cBhvr>
                                        <p:cTn dur="1000"/>
                                        <p:tgtEl>
                                          <p:spTgt spid="4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4"/>
                                        </p:tgtEl>
                                        <p:attrNameLst>
                                          <p:attrName>style.visibility</p:attrName>
                                        </p:attrNameLst>
                                      </p:cBhvr>
                                      <p:to>
                                        <p:strVal val="visible"/>
                                      </p:to>
                                    </p:set>
                                    <p:animEffect filter="fade" transition="in">
                                      <p:cBhvr>
                                        <p:cTn dur="1000"/>
                                        <p:tgtEl>
                                          <p:spTgt spid="4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25"/>
          <p:cNvSpPr txBox="1"/>
          <p:nvPr>
            <p:ph type="title"/>
          </p:nvPr>
        </p:nvSpPr>
        <p:spPr>
          <a:xfrm>
            <a:off x="987850" y="292850"/>
            <a:ext cx="67959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Example 5:</a:t>
            </a:r>
            <a:endParaRPr/>
          </a:p>
        </p:txBody>
      </p:sp>
      <p:sp>
        <p:nvSpPr>
          <p:cNvPr id="499" name="Google Shape;499;p25"/>
          <p:cNvSpPr txBox="1"/>
          <p:nvPr>
            <p:ph idx="1" type="body"/>
          </p:nvPr>
        </p:nvSpPr>
        <p:spPr>
          <a:xfrm>
            <a:off x="240725" y="1495975"/>
            <a:ext cx="8591700" cy="3284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 sz="3000"/>
              <a:t>What is the mass of 0.50 mol of CuSO</a:t>
            </a:r>
            <a:r>
              <a:rPr baseline="-25000" lang="en" sz="3000"/>
              <a:t>4</a:t>
            </a:r>
            <a:r>
              <a:rPr lang="en" sz="3000"/>
              <a:t>?</a:t>
            </a:r>
            <a:br>
              <a:rPr lang="en" sz="3000"/>
            </a:br>
            <a:br>
              <a:rPr lang="en" sz="3000"/>
            </a:br>
            <a:r>
              <a:rPr lang="en" sz="3000"/>
              <a:t>  </a:t>
            </a:r>
            <a:endParaRPr sz="3000"/>
          </a:p>
          <a:p>
            <a:pPr indent="0" lvl="0" marL="0" rtl="0" algn="l">
              <a:lnSpc>
                <a:spcPct val="115000"/>
              </a:lnSpc>
              <a:spcBef>
                <a:spcPts val="1600"/>
              </a:spcBef>
              <a:spcAft>
                <a:spcPts val="0"/>
              </a:spcAft>
              <a:buSzPts val="1400"/>
              <a:buNone/>
            </a:pPr>
            <a:r>
              <a:rPr lang="en" sz="3000"/>
              <a:t>  </a:t>
            </a:r>
            <a:endParaRPr sz="3000"/>
          </a:p>
          <a:p>
            <a:pPr indent="0" lvl="0" marL="0" rtl="0" algn="l">
              <a:lnSpc>
                <a:spcPct val="115000"/>
              </a:lnSpc>
              <a:spcBef>
                <a:spcPts val="1600"/>
              </a:spcBef>
              <a:spcAft>
                <a:spcPts val="1600"/>
              </a:spcAft>
              <a:buSzPts val="1400"/>
              <a:buNone/>
            </a:pPr>
            <a:r>
              <a:rPr lang="en" sz="3000"/>
              <a:t>     </a:t>
            </a:r>
            <a:br>
              <a:rPr lang="en" sz="3000"/>
            </a:br>
            <a:endParaRPr sz="3000"/>
          </a:p>
        </p:txBody>
      </p:sp>
      <p:cxnSp>
        <p:nvCxnSpPr>
          <p:cNvPr id="500" name="Google Shape;500;p25"/>
          <p:cNvCxnSpPr/>
          <p:nvPr/>
        </p:nvCxnSpPr>
        <p:spPr>
          <a:xfrm flipH="1" rot="10800000">
            <a:off x="663425" y="3564400"/>
            <a:ext cx="2273700" cy="12300"/>
          </a:xfrm>
          <a:prstGeom prst="straightConnector1">
            <a:avLst/>
          </a:prstGeom>
          <a:noFill/>
          <a:ln cap="flat" cmpd="sng" w="38100">
            <a:solidFill>
              <a:srgbClr val="FFFFFF"/>
            </a:solidFill>
            <a:prstDash val="solid"/>
            <a:round/>
            <a:headEnd len="sm" w="sm" type="none"/>
            <a:tailEnd len="sm" w="sm" type="none"/>
          </a:ln>
        </p:spPr>
      </p:cxnSp>
      <p:sp>
        <p:nvSpPr>
          <p:cNvPr id="501" name="Google Shape;501;p25"/>
          <p:cNvSpPr txBox="1"/>
          <p:nvPr/>
        </p:nvSpPr>
        <p:spPr>
          <a:xfrm>
            <a:off x="3880025" y="2483700"/>
            <a:ext cx="1211100" cy="506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rgbClr val="FFFFFF"/>
                </a:solidFill>
                <a:latin typeface="Shadows Into Light"/>
                <a:ea typeface="Shadows Into Light"/>
                <a:cs typeface="Shadows Into Light"/>
                <a:sym typeface="Shadows Into Light"/>
              </a:rPr>
              <a:t>.50 mol</a:t>
            </a:r>
            <a:endParaRPr b="0" i="0" sz="3000" u="none" cap="none" strike="noStrike">
              <a:solidFill>
                <a:srgbClr val="FFFFFF"/>
              </a:solidFill>
              <a:latin typeface="Shadows Into Light"/>
              <a:ea typeface="Shadows Into Light"/>
              <a:cs typeface="Shadows Into Light"/>
              <a:sym typeface="Shadows Into Light"/>
            </a:endParaRPr>
          </a:p>
        </p:txBody>
      </p:sp>
      <p:sp>
        <p:nvSpPr>
          <p:cNvPr id="502" name="Google Shape;502;p25"/>
          <p:cNvSpPr txBox="1"/>
          <p:nvPr/>
        </p:nvSpPr>
        <p:spPr>
          <a:xfrm>
            <a:off x="5033325" y="2328363"/>
            <a:ext cx="1211100" cy="506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rgbClr val="FFFFFF"/>
                </a:solidFill>
                <a:latin typeface="Shadows Into Light"/>
                <a:ea typeface="Shadows Into Light"/>
                <a:cs typeface="Shadows Into Light"/>
                <a:sym typeface="Shadows Into Light"/>
              </a:rPr>
              <a:t>=  x</a:t>
            </a:r>
            <a:endParaRPr b="0" i="0" sz="3000" u="none" cap="none" strike="noStrike">
              <a:solidFill>
                <a:srgbClr val="FFFFFF"/>
              </a:solidFill>
              <a:latin typeface="Shadows Into Light"/>
              <a:ea typeface="Shadows Into Light"/>
              <a:cs typeface="Shadows Into Light"/>
              <a:sym typeface="Shadows Into Light"/>
            </a:endParaRPr>
          </a:p>
        </p:txBody>
      </p:sp>
      <p:cxnSp>
        <p:nvCxnSpPr>
          <p:cNvPr id="503" name="Google Shape;503;p25"/>
          <p:cNvCxnSpPr/>
          <p:nvPr/>
        </p:nvCxnSpPr>
        <p:spPr>
          <a:xfrm flipH="1" rot="10800000">
            <a:off x="5366925" y="2990400"/>
            <a:ext cx="700200" cy="12300"/>
          </a:xfrm>
          <a:prstGeom prst="straightConnector1">
            <a:avLst/>
          </a:prstGeom>
          <a:noFill/>
          <a:ln cap="flat" cmpd="sng" w="38100">
            <a:solidFill>
              <a:srgbClr val="FFFFFF"/>
            </a:solidFill>
            <a:prstDash val="solid"/>
            <a:round/>
            <a:headEnd len="sm" w="sm" type="none"/>
            <a:tailEnd len="sm" w="sm" type="none"/>
          </a:ln>
        </p:spPr>
      </p:cxnSp>
      <p:sp>
        <p:nvSpPr>
          <p:cNvPr id="504" name="Google Shape;504;p25"/>
          <p:cNvSpPr txBox="1"/>
          <p:nvPr/>
        </p:nvSpPr>
        <p:spPr>
          <a:xfrm>
            <a:off x="5139200" y="2990400"/>
            <a:ext cx="2013900" cy="506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rgbClr val="FFFFFF"/>
                </a:solidFill>
                <a:latin typeface="Shadows Into Light"/>
                <a:ea typeface="Shadows Into Light"/>
                <a:cs typeface="Shadows Into Light"/>
                <a:sym typeface="Shadows Into Light"/>
              </a:rPr>
              <a:t>159.6 g/mol</a:t>
            </a:r>
            <a:endParaRPr b="0" i="0" sz="3000" u="none" cap="none" strike="noStrike">
              <a:solidFill>
                <a:srgbClr val="FFFFFF"/>
              </a:solidFill>
              <a:latin typeface="Shadows Into Light"/>
              <a:ea typeface="Shadows Into Light"/>
              <a:cs typeface="Shadows Into Light"/>
              <a:sym typeface="Shadows Into Light"/>
            </a:endParaRPr>
          </a:p>
        </p:txBody>
      </p:sp>
      <p:sp>
        <p:nvSpPr>
          <p:cNvPr id="505" name="Google Shape;505;p25"/>
          <p:cNvSpPr txBox="1"/>
          <p:nvPr/>
        </p:nvSpPr>
        <p:spPr>
          <a:xfrm>
            <a:off x="3880025" y="2990400"/>
            <a:ext cx="1211100" cy="506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 sz="3000" u="none" cap="none" strike="noStrike">
                <a:solidFill>
                  <a:srgbClr val="FF0000"/>
                </a:solidFill>
                <a:latin typeface="Shadows Into Light"/>
                <a:ea typeface="Shadows Into Light"/>
                <a:cs typeface="Shadows Into Light"/>
                <a:sym typeface="Shadows Into Light"/>
              </a:rPr>
              <a:t>1</a:t>
            </a:r>
            <a:endParaRPr b="0" i="0" sz="3000" u="none" cap="none" strike="noStrike">
              <a:solidFill>
                <a:srgbClr val="FF0000"/>
              </a:solidFill>
              <a:latin typeface="Shadows Into Light"/>
              <a:ea typeface="Shadows Into Light"/>
              <a:cs typeface="Shadows Into Light"/>
              <a:sym typeface="Shadows Into Light"/>
            </a:endParaRPr>
          </a:p>
        </p:txBody>
      </p:sp>
      <p:cxnSp>
        <p:nvCxnSpPr>
          <p:cNvPr id="506" name="Google Shape;506;p25"/>
          <p:cNvCxnSpPr/>
          <p:nvPr/>
        </p:nvCxnSpPr>
        <p:spPr>
          <a:xfrm flipH="1" rot="10800000">
            <a:off x="4044875" y="3002700"/>
            <a:ext cx="881400" cy="24600"/>
          </a:xfrm>
          <a:prstGeom prst="straightConnector1">
            <a:avLst/>
          </a:prstGeom>
          <a:noFill/>
          <a:ln cap="flat" cmpd="sng" w="38100">
            <a:solidFill>
              <a:srgbClr val="FF0000"/>
            </a:solidFill>
            <a:prstDash val="solid"/>
            <a:round/>
            <a:headEnd len="sm" w="sm" type="none"/>
            <a:tailEnd len="sm" w="sm" type="none"/>
          </a:ln>
        </p:spPr>
      </p:cxnSp>
      <p:sp>
        <p:nvSpPr>
          <p:cNvPr id="507" name="Google Shape;507;p25"/>
          <p:cNvSpPr/>
          <p:nvPr/>
        </p:nvSpPr>
        <p:spPr>
          <a:xfrm rot="-1379213">
            <a:off x="3699273" y="2772703"/>
            <a:ext cx="2622654" cy="53069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 name="Google Shape;508;p25"/>
          <p:cNvSpPr/>
          <p:nvPr/>
        </p:nvSpPr>
        <p:spPr>
          <a:xfrm rot="1075052">
            <a:off x="3731330" y="2840963"/>
            <a:ext cx="2594849" cy="616293"/>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 name="Google Shape;509;p25"/>
          <p:cNvSpPr txBox="1"/>
          <p:nvPr/>
        </p:nvSpPr>
        <p:spPr>
          <a:xfrm>
            <a:off x="4044875" y="4069575"/>
            <a:ext cx="1713300" cy="506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rgbClr val="FFFFFF"/>
                </a:solidFill>
                <a:latin typeface="Shadows Into Light"/>
                <a:ea typeface="Shadows Into Light"/>
                <a:cs typeface="Shadows Into Light"/>
                <a:sym typeface="Shadows Into Light"/>
              </a:rPr>
              <a:t>= 79.8 g</a:t>
            </a:r>
            <a:endParaRPr b="0" i="0" sz="3000" u="none" cap="none" strike="noStrike">
              <a:solidFill>
                <a:srgbClr val="FFFFFF"/>
              </a:solidFill>
              <a:latin typeface="Shadows Into Light"/>
              <a:ea typeface="Shadows Into Light"/>
              <a:cs typeface="Shadows Into Light"/>
              <a:sym typeface="Shadows Into Light"/>
            </a:endParaRPr>
          </a:p>
        </p:txBody>
      </p:sp>
      <p:sp>
        <p:nvSpPr>
          <p:cNvPr id="510" name="Google Shape;510;p25"/>
          <p:cNvSpPr txBox="1"/>
          <p:nvPr/>
        </p:nvSpPr>
        <p:spPr>
          <a:xfrm>
            <a:off x="5816000" y="4069575"/>
            <a:ext cx="1713300" cy="5067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rgbClr val="FFFFFF"/>
                </a:solidFill>
                <a:latin typeface="Shadows Into Light"/>
                <a:ea typeface="Shadows Into Light"/>
                <a:cs typeface="Shadows Into Light"/>
                <a:sym typeface="Shadows Into Light"/>
              </a:rPr>
              <a:t>= 80. g</a:t>
            </a:r>
            <a:endParaRPr b="0" i="0" sz="3000" u="none" cap="none" strike="noStrike">
              <a:solidFill>
                <a:srgbClr val="FFFFFF"/>
              </a:solidFill>
              <a:latin typeface="Shadows Into Light"/>
              <a:ea typeface="Shadows Into Light"/>
              <a:cs typeface="Shadows Into Light"/>
              <a:sym typeface="Shadows Into Light"/>
            </a:endParaRPr>
          </a:p>
        </p:txBody>
      </p:sp>
      <p:sp>
        <p:nvSpPr>
          <p:cNvPr id="511" name="Google Shape;511;p25"/>
          <p:cNvSpPr txBox="1"/>
          <p:nvPr/>
        </p:nvSpPr>
        <p:spPr>
          <a:xfrm>
            <a:off x="490350" y="2005000"/>
            <a:ext cx="2273700" cy="506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3000"/>
              <a:buFont typeface="Arial"/>
              <a:buNone/>
            </a:pPr>
            <a:r>
              <a:rPr b="0" i="0" lang="en" sz="3000" u="none" cap="none" strike="noStrike">
                <a:solidFill>
                  <a:schemeClr val="lt1"/>
                </a:solidFill>
                <a:latin typeface="Shadows Into Light"/>
                <a:ea typeface="Shadows Into Light"/>
                <a:cs typeface="Shadows Into Light"/>
                <a:sym typeface="Shadows Into Light"/>
              </a:rPr>
              <a:t>Cu= 63.5 g</a:t>
            </a:r>
            <a:br>
              <a:rPr b="0" i="0" lang="en" sz="3000" u="none" cap="none" strike="noStrike">
                <a:solidFill>
                  <a:schemeClr val="lt1"/>
                </a:solidFill>
                <a:latin typeface="Shadows Into Light"/>
                <a:ea typeface="Shadows Into Light"/>
                <a:cs typeface="Shadows Into Light"/>
                <a:sym typeface="Shadows Into Light"/>
              </a:rPr>
            </a:br>
            <a:endParaRPr b="0" i="0" sz="1400" u="none" cap="none" strike="noStrike">
              <a:solidFill>
                <a:srgbClr val="000000"/>
              </a:solidFill>
              <a:latin typeface="Arial"/>
              <a:ea typeface="Arial"/>
              <a:cs typeface="Arial"/>
              <a:sym typeface="Arial"/>
            </a:endParaRPr>
          </a:p>
        </p:txBody>
      </p:sp>
      <p:sp>
        <p:nvSpPr>
          <p:cNvPr id="512" name="Google Shape;512;p25"/>
          <p:cNvSpPr txBox="1"/>
          <p:nvPr/>
        </p:nvSpPr>
        <p:spPr>
          <a:xfrm>
            <a:off x="567275" y="2378275"/>
            <a:ext cx="2273700" cy="5481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3000"/>
              <a:buFont typeface="Arial"/>
              <a:buNone/>
            </a:pPr>
            <a:r>
              <a:rPr b="0" i="0" lang="en" sz="3000" u="none" cap="none" strike="noStrike">
                <a:solidFill>
                  <a:schemeClr val="lt1"/>
                </a:solidFill>
                <a:latin typeface="Shadows Into Light"/>
                <a:ea typeface="Shadows Into Light"/>
                <a:cs typeface="Shadows Into Light"/>
                <a:sym typeface="Shadows Into Light"/>
              </a:rPr>
              <a:t>S= 32.1 g</a:t>
            </a:r>
            <a:br>
              <a:rPr b="0" i="0" lang="en" sz="3000" u="none" cap="none" strike="noStrike">
                <a:solidFill>
                  <a:schemeClr val="lt1"/>
                </a:solidFill>
                <a:latin typeface="Shadows Into Light"/>
                <a:ea typeface="Shadows Into Light"/>
                <a:cs typeface="Shadows Into Light"/>
                <a:sym typeface="Shadows Into Light"/>
              </a:rPr>
            </a:br>
            <a:endParaRPr b="0" i="0" sz="1400" u="none" cap="none" strike="noStrike">
              <a:solidFill>
                <a:srgbClr val="000000"/>
              </a:solidFill>
              <a:latin typeface="Arial"/>
              <a:ea typeface="Arial"/>
              <a:cs typeface="Arial"/>
              <a:sym typeface="Arial"/>
            </a:endParaRPr>
          </a:p>
        </p:txBody>
      </p:sp>
      <p:sp>
        <p:nvSpPr>
          <p:cNvPr id="513" name="Google Shape;513;p25"/>
          <p:cNvSpPr txBox="1"/>
          <p:nvPr/>
        </p:nvSpPr>
        <p:spPr>
          <a:xfrm>
            <a:off x="567275" y="2784688"/>
            <a:ext cx="3197700" cy="506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3000"/>
              <a:buFont typeface="Arial"/>
              <a:buNone/>
            </a:pPr>
            <a:r>
              <a:rPr b="0" i="0" lang="en" sz="3000" u="none" cap="none" strike="noStrike">
                <a:solidFill>
                  <a:schemeClr val="lt1"/>
                </a:solidFill>
                <a:latin typeface="Shadows Into Light"/>
                <a:ea typeface="Shadows Into Light"/>
                <a:cs typeface="Shadows Into Light"/>
                <a:sym typeface="Shadows Into Light"/>
              </a:rPr>
              <a:t>O= 16.0 x 4= 64.0 g</a:t>
            </a:r>
            <a:br>
              <a:rPr b="0" i="0" lang="en" sz="3000" u="none" cap="none" strike="noStrike">
                <a:solidFill>
                  <a:schemeClr val="lt1"/>
                </a:solidFill>
                <a:latin typeface="Shadows Into Light"/>
                <a:ea typeface="Shadows Into Light"/>
                <a:cs typeface="Shadows Into Light"/>
                <a:sym typeface="Shadows Into Light"/>
              </a:rPr>
            </a:br>
            <a:endParaRPr b="0" i="0" sz="1400" u="none" cap="none" strike="noStrike">
              <a:solidFill>
                <a:srgbClr val="000000"/>
              </a:solidFill>
              <a:latin typeface="Arial"/>
              <a:ea typeface="Arial"/>
              <a:cs typeface="Arial"/>
              <a:sym typeface="Arial"/>
            </a:endParaRPr>
          </a:p>
        </p:txBody>
      </p:sp>
      <p:sp>
        <p:nvSpPr>
          <p:cNvPr id="514" name="Google Shape;514;p25"/>
          <p:cNvSpPr txBox="1"/>
          <p:nvPr/>
        </p:nvSpPr>
        <p:spPr>
          <a:xfrm>
            <a:off x="240725" y="3093000"/>
            <a:ext cx="422700" cy="4041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3000"/>
              <a:buFont typeface="Arial"/>
              <a:buNone/>
            </a:pPr>
            <a:r>
              <a:rPr b="0" i="0" lang="en" sz="3000" u="none" cap="none" strike="noStrike">
                <a:solidFill>
                  <a:schemeClr val="lt1"/>
                </a:solidFill>
                <a:latin typeface="Shadows Into Light"/>
                <a:ea typeface="Shadows Into Light"/>
                <a:cs typeface="Shadows Into Light"/>
                <a:sym typeface="Shadows Into Light"/>
              </a:rPr>
              <a:t>+</a:t>
            </a:r>
            <a:endParaRPr b="0" i="0" sz="1400" u="none" cap="none" strike="noStrike">
              <a:solidFill>
                <a:srgbClr val="000000"/>
              </a:solidFill>
              <a:latin typeface="Arial"/>
              <a:ea typeface="Arial"/>
              <a:cs typeface="Arial"/>
              <a:sym typeface="Arial"/>
            </a:endParaRPr>
          </a:p>
        </p:txBody>
      </p:sp>
      <p:sp>
        <p:nvSpPr>
          <p:cNvPr id="515" name="Google Shape;515;p25"/>
          <p:cNvSpPr txBox="1"/>
          <p:nvPr/>
        </p:nvSpPr>
        <p:spPr>
          <a:xfrm>
            <a:off x="769175" y="3635475"/>
            <a:ext cx="2622000" cy="4041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3000"/>
              <a:buFont typeface="Arial"/>
              <a:buNone/>
            </a:pPr>
            <a:r>
              <a:rPr b="0" i="0" lang="en" sz="3000" u="none" cap="none" strike="noStrike">
                <a:solidFill>
                  <a:schemeClr val="lt1"/>
                </a:solidFill>
                <a:latin typeface="Shadows Into Light"/>
                <a:ea typeface="Shadows Into Light"/>
                <a:cs typeface="Shadows Into Light"/>
                <a:sym typeface="Shadows Into Light"/>
              </a:rPr>
              <a:t>= 159.6 g/mol</a:t>
            </a:r>
            <a:endParaRPr b="0" i="0" sz="1400" u="none" cap="none" strike="noStrike">
              <a:solidFill>
                <a:srgbClr val="000000"/>
              </a:solidFill>
              <a:latin typeface="Arial"/>
              <a:ea typeface="Arial"/>
              <a:cs typeface="Arial"/>
              <a:sym typeface="Arial"/>
            </a:endParaRPr>
          </a:p>
        </p:txBody>
      </p:sp>
      <p:pic>
        <p:nvPicPr>
          <p:cNvPr id="516" name="Google Shape;516;p25"/>
          <p:cNvPicPr preferRelativeResize="0"/>
          <p:nvPr/>
        </p:nvPicPr>
        <p:blipFill rotWithShape="1">
          <a:blip r:embed="rId3">
            <a:alphaModFix/>
          </a:blip>
          <a:srcRect b="0" l="0" r="0" t="0"/>
          <a:stretch/>
        </p:blipFill>
        <p:spPr>
          <a:xfrm>
            <a:off x="3224951" y="386886"/>
            <a:ext cx="3871049" cy="612925"/>
          </a:xfrm>
          <a:prstGeom prst="rect">
            <a:avLst/>
          </a:prstGeom>
          <a:noFill/>
          <a:ln cap="flat" cmpd="sng" w="9525">
            <a:solidFill>
              <a:srgbClr val="000000"/>
            </a:solidFill>
            <a:prstDash val="solid"/>
            <a:round/>
            <a:headEnd len="sm" w="sm" type="none"/>
            <a:tailEnd len="sm" w="sm" type="none"/>
          </a:ln>
        </p:spPr>
      </p:pic>
      <p:pic>
        <p:nvPicPr>
          <p:cNvPr id="517" name="Google Shape;517;p25"/>
          <p:cNvPicPr preferRelativeResize="0"/>
          <p:nvPr/>
        </p:nvPicPr>
        <p:blipFill rotWithShape="1">
          <a:blip r:embed="rId4">
            <a:alphaModFix/>
          </a:blip>
          <a:srcRect b="0" l="0" r="0" t="0"/>
          <a:stretch/>
        </p:blipFill>
        <p:spPr>
          <a:xfrm>
            <a:off x="7877838" y="3668575"/>
            <a:ext cx="895350" cy="895350"/>
          </a:xfrm>
          <a:prstGeom prst="rect">
            <a:avLst/>
          </a:prstGeom>
          <a:noFill/>
          <a:ln>
            <a:noFill/>
          </a:ln>
        </p:spPr>
      </p:pic>
      <p:pic>
        <p:nvPicPr>
          <p:cNvPr id="518" name="Google Shape;518;p25"/>
          <p:cNvPicPr preferRelativeResize="0"/>
          <p:nvPr/>
        </p:nvPicPr>
        <p:blipFill rotWithShape="1">
          <a:blip r:embed="rId5">
            <a:alphaModFix/>
          </a:blip>
          <a:srcRect b="0" l="0" r="0" t="0"/>
          <a:stretch/>
        </p:blipFill>
        <p:spPr>
          <a:xfrm>
            <a:off x="7877850" y="1551150"/>
            <a:ext cx="895350" cy="895350"/>
          </a:xfrm>
          <a:prstGeom prst="rect">
            <a:avLst/>
          </a:prstGeom>
          <a:noFill/>
          <a:ln>
            <a:noFill/>
          </a:ln>
        </p:spPr>
      </p:pic>
      <p:pic>
        <p:nvPicPr>
          <p:cNvPr id="519" name="Google Shape;519;p25"/>
          <p:cNvPicPr preferRelativeResize="0"/>
          <p:nvPr/>
        </p:nvPicPr>
        <p:blipFill rotWithShape="1">
          <a:blip r:embed="rId6">
            <a:alphaModFix/>
          </a:blip>
          <a:srcRect b="0" l="0" r="0" t="0"/>
          <a:stretch/>
        </p:blipFill>
        <p:spPr>
          <a:xfrm>
            <a:off x="7877850" y="2606523"/>
            <a:ext cx="895350" cy="90203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1"/>
                                        </p:tgtEl>
                                        <p:attrNameLst>
                                          <p:attrName>style.visibility</p:attrName>
                                        </p:attrNameLst>
                                      </p:cBhvr>
                                      <p:to>
                                        <p:strVal val="visible"/>
                                      </p:to>
                                    </p:set>
                                    <p:animEffect filter="fade" transition="in">
                                      <p:cBhvr>
                                        <p:cTn dur="1000"/>
                                        <p:tgtEl>
                                          <p:spTgt spid="5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2"/>
                                        </p:tgtEl>
                                        <p:attrNameLst>
                                          <p:attrName>style.visibility</p:attrName>
                                        </p:attrNameLst>
                                      </p:cBhvr>
                                      <p:to>
                                        <p:strVal val="visible"/>
                                      </p:to>
                                    </p:set>
                                    <p:animEffect filter="fade" transition="in">
                                      <p:cBhvr>
                                        <p:cTn dur="1000"/>
                                        <p:tgtEl>
                                          <p:spTgt spid="5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3"/>
                                        </p:tgtEl>
                                        <p:attrNameLst>
                                          <p:attrName>style.visibility</p:attrName>
                                        </p:attrNameLst>
                                      </p:cBhvr>
                                      <p:to>
                                        <p:strVal val="visible"/>
                                      </p:to>
                                    </p:set>
                                    <p:animEffect filter="fade" transition="in">
                                      <p:cBhvr>
                                        <p:cTn dur="1000"/>
                                        <p:tgtEl>
                                          <p:spTgt spid="513"/>
                                        </p:tgtEl>
                                      </p:cBhvr>
                                    </p:animEffect>
                                  </p:childTnLst>
                                </p:cTn>
                              </p:par>
                              <p:par>
                                <p:cTn fill="hold" nodeType="withEffect" presetClass="entr" presetID="10" presetSubtype="0">
                                  <p:stCondLst>
                                    <p:cond delay="0"/>
                                  </p:stCondLst>
                                  <p:childTnLst>
                                    <p:set>
                                      <p:cBhvr>
                                        <p:cTn dur="1" fill="hold">
                                          <p:stCondLst>
                                            <p:cond delay="0"/>
                                          </p:stCondLst>
                                        </p:cTn>
                                        <p:tgtEl>
                                          <p:spTgt spid="514"/>
                                        </p:tgtEl>
                                        <p:attrNameLst>
                                          <p:attrName>style.visibility</p:attrName>
                                        </p:attrNameLst>
                                      </p:cBhvr>
                                      <p:to>
                                        <p:strVal val="visible"/>
                                      </p:to>
                                    </p:set>
                                    <p:animEffect filter="fade" transition="in">
                                      <p:cBhvr>
                                        <p:cTn dur="1000"/>
                                        <p:tgtEl>
                                          <p:spTgt spid="5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5"/>
                                        </p:tgtEl>
                                        <p:attrNameLst>
                                          <p:attrName>style.visibility</p:attrName>
                                        </p:attrNameLst>
                                      </p:cBhvr>
                                      <p:to>
                                        <p:strVal val="visible"/>
                                      </p:to>
                                    </p:set>
                                    <p:animEffect filter="fade" transition="in">
                                      <p:cBhvr>
                                        <p:cTn dur="1000"/>
                                        <p:tgtEl>
                                          <p:spTgt spid="5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1"/>
                                        </p:tgtEl>
                                        <p:attrNameLst>
                                          <p:attrName>style.visibility</p:attrName>
                                        </p:attrNameLst>
                                      </p:cBhvr>
                                      <p:to>
                                        <p:strVal val="visible"/>
                                      </p:to>
                                    </p:set>
                                    <p:animEffect filter="fade" transition="in">
                                      <p:cBhvr>
                                        <p:cTn dur="1000"/>
                                        <p:tgtEl>
                                          <p:spTgt spid="5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2"/>
                                        </p:tgtEl>
                                        <p:attrNameLst>
                                          <p:attrName>style.visibility</p:attrName>
                                        </p:attrNameLst>
                                      </p:cBhvr>
                                      <p:to>
                                        <p:strVal val="visible"/>
                                      </p:to>
                                    </p:set>
                                    <p:animEffect filter="fade" transition="in">
                                      <p:cBhvr>
                                        <p:cTn dur="1000"/>
                                        <p:tgtEl>
                                          <p:spTgt spid="502"/>
                                        </p:tgtEl>
                                      </p:cBhvr>
                                    </p:animEffect>
                                  </p:childTnLst>
                                </p:cTn>
                              </p:par>
                              <p:par>
                                <p:cTn fill="hold" nodeType="withEffect" presetClass="entr" presetID="10" presetSubtype="0">
                                  <p:stCondLst>
                                    <p:cond delay="0"/>
                                  </p:stCondLst>
                                  <p:childTnLst>
                                    <p:set>
                                      <p:cBhvr>
                                        <p:cTn dur="1" fill="hold">
                                          <p:stCondLst>
                                            <p:cond delay="0"/>
                                          </p:stCondLst>
                                        </p:cTn>
                                        <p:tgtEl>
                                          <p:spTgt spid="503"/>
                                        </p:tgtEl>
                                        <p:attrNameLst>
                                          <p:attrName>style.visibility</p:attrName>
                                        </p:attrNameLst>
                                      </p:cBhvr>
                                      <p:to>
                                        <p:strVal val="visible"/>
                                      </p:to>
                                    </p:set>
                                    <p:animEffect filter="fade" transition="in">
                                      <p:cBhvr>
                                        <p:cTn dur="1000"/>
                                        <p:tgtEl>
                                          <p:spTgt spid="5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4"/>
                                        </p:tgtEl>
                                        <p:attrNameLst>
                                          <p:attrName>style.visibility</p:attrName>
                                        </p:attrNameLst>
                                      </p:cBhvr>
                                      <p:to>
                                        <p:strVal val="visible"/>
                                      </p:to>
                                    </p:set>
                                    <p:animEffect filter="fade" transition="in">
                                      <p:cBhvr>
                                        <p:cTn dur="1000"/>
                                        <p:tgtEl>
                                          <p:spTgt spid="5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6"/>
                                        </p:tgtEl>
                                        <p:attrNameLst>
                                          <p:attrName>style.visibility</p:attrName>
                                        </p:attrNameLst>
                                      </p:cBhvr>
                                      <p:to>
                                        <p:strVal val="visible"/>
                                      </p:to>
                                    </p:set>
                                    <p:animEffect filter="fade" transition="in">
                                      <p:cBhvr>
                                        <p:cTn dur="1000"/>
                                        <p:tgtEl>
                                          <p:spTgt spid="506"/>
                                        </p:tgtEl>
                                      </p:cBhvr>
                                    </p:animEffect>
                                  </p:childTnLst>
                                </p:cTn>
                              </p:par>
                              <p:par>
                                <p:cTn fill="hold" nodeType="withEffect" presetClass="entr" presetID="10" presetSubtype="0">
                                  <p:stCondLst>
                                    <p:cond delay="0"/>
                                  </p:stCondLst>
                                  <p:childTnLst>
                                    <p:set>
                                      <p:cBhvr>
                                        <p:cTn dur="1" fill="hold">
                                          <p:stCondLst>
                                            <p:cond delay="0"/>
                                          </p:stCondLst>
                                        </p:cTn>
                                        <p:tgtEl>
                                          <p:spTgt spid="505"/>
                                        </p:tgtEl>
                                        <p:attrNameLst>
                                          <p:attrName>style.visibility</p:attrName>
                                        </p:attrNameLst>
                                      </p:cBhvr>
                                      <p:to>
                                        <p:strVal val="visible"/>
                                      </p:to>
                                    </p:set>
                                    <p:animEffect filter="fade" transition="in">
                                      <p:cBhvr>
                                        <p:cTn dur="1000"/>
                                        <p:tgtEl>
                                          <p:spTgt spid="5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7"/>
                                        </p:tgtEl>
                                        <p:attrNameLst>
                                          <p:attrName>style.visibility</p:attrName>
                                        </p:attrNameLst>
                                      </p:cBhvr>
                                      <p:to>
                                        <p:strVal val="visible"/>
                                      </p:to>
                                    </p:set>
                                    <p:animEffect filter="fade" transition="in">
                                      <p:cBhvr>
                                        <p:cTn dur="1000"/>
                                        <p:tgtEl>
                                          <p:spTgt spid="507"/>
                                        </p:tgtEl>
                                      </p:cBhvr>
                                    </p:animEffect>
                                  </p:childTnLst>
                                </p:cTn>
                              </p:par>
                              <p:par>
                                <p:cTn fill="hold" nodeType="withEffect" presetClass="entr" presetID="10" presetSubtype="0">
                                  <p:stCondLst>
                                    <p:cond delay="0"/>
                                  </p:stCondLst>
                                  <p:childTnLst>
                                    <p:set>
                                      <p:cBhvr>
                                        <p:cTn dur="1" fill="hold">
                                          <p:stCondLst>
                                            <p:cond delay="0"/>
                                          </p:stCondLst>
                                        </p:cTn>
                                        <p:tgtEl>
                                          <p:spTgt spid="508"/>
                                        </p:tgtEl>
                                        <p:attrNameLst>
                                          <p:attrName>style.visibility</p:attrName>
                                        </p:attrNameLst>
                                      </p:cBhvr>
                                      <p:to>
                                        <p:strVal val="visible"/>
                                      </p:to>
                                    </p:set>
                                    <p:animEffect filter="fade" transition="in">
                                      <p:cBhvr>
                                        <p:cTn dur="1000"/>
                                        <p:tgtEl>
                                          <p:spTgt spid="5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9"/>
                                        </p:tgtEl>
                                        <p:attrNameLst>
                                          <p:attrName>style.visibility</p:attrName>
                                        </p:attrNameLst>
                                      </p:cBhvr>
                                      <p:to>
                                        <p:strVal val="visible"/>
                                      </p:to>
                                    </p:set>
                                    <p:animEffect filter="fade" transition="in">
                                      <p:cBhvr>
                                        <p:cTn dur="1000"/>
                                        <p:tgtEl>
                                          <p:spTgt spid="5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0"/>
                                        </p:tgtEl>
                                        <p:attrNameLst>
                                          <p:attrName>style.visibility</p:attrName>
                                        </p:attrNameLst>
                                      </p:cBhvr>
                                      <p:to>
                                        <p:strVal val="visible"/>
                                      </p:to>
                                    </p:set>
                                    <p:animEffect filter="fade" transition="in">
                                      <p:cBhvr>
                                        <p:cTn dur="1000"/>
                                        <p:tgtEl>
                                          <p:spTgt spid="5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26"/>
          <p:cNvSpPr txBox="1"/>
          <p:nvPr>
            <p:ph idx="1" type="body"/>
          </p:nvPr>
        </p:nvSpPr>
        <p:spPr>
          <a:xfrm>
            <a:off x="311700" y="1495975"/>
            <a:ext cx="8520600" cy="3284400"/>
          </a:xfrm>
          <a:prstGeom prst="rect">
            <a:avLst/>
          </a:prstGeom>
          <a:noFill/>
          <a:ln>
            <a:noFill/>
          </a:ln>
        </p:spPr>
        <p:txBody>
          <a:bodyPr anchorCtr="0" anchor="t" bIns="91425" lIns="91425" spcFirstLastPara="1" rIns="91425" wrap="square" tIns="91425">
            <a:noAutofit/>
          </a:bodyPr>
          <a:lstStyle/>
          <a:p>
            <a:pPr indent="-419100" lvl="0" marL="457200" rtl="0" algn="l">
              <a:lnSpc>
                <a:spcPct val="115000"/>
              </a:lnSpc>
              <a:spcBef>
                <a:spcPts val="0"/>
              </a:spcBef>
              <a:spcAft>
                <a:spcPts val="0"/>
              </a:spcAft>
              <a:buSzPts val="3000"/>
              <a:buChar char="✓"/>
            </a:pPr>
            <a:r>
              <a:rPr lang="en"/>
              <a:t>Calculate moles given the number of grams</a:t>
            </a:r>
            <a:endParaRPr/>
          </a:p>
          <a:p>
            <a:pPr indent="-419100" lvl="0" marL="457200" rtl="0" algn="l">
              <a:lnSpc>
                <a:spcPct val="115000"/>
              </a:lnSpc>
              <a:spcBef>
                <a:spcPts val="0"/>
              </a:spcBef>
              <a:spcAft>
                <a:spcPts val="0"/>
              </a:spcAft>
              <a:buSzPts val="3000"/>
              <a:buChar char="✓"/>
            </a:pPr>
            <a:r>
              <a:rPr lang="en"/>
              <a:t>Calculate grams given the number of moles</a:t>
            </a:r>
            <a:br>
              <a:rPr lang="en"/>
            </a:b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p27"/>
          <p:cNvSpPr txBox="1"/>
          <p:nvPr>
            <p:ph type="ctrTitle"/>
          </p:nvPr>
        </p:nvSpPr>
        <p:spPr>
          <a:xfrm>
            <a:off x="298775" y="1525300"/>
            <a:ext cx="8554200" cy="3266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000"/>
              <a:buNone/>
            </a:pPr>
            <a:r>
              <a:rPr lang="en"/>
              <a:t>MOLE RATIOS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28"/>
          <p:cNvSpPr txBox="1"/>
          <p:nvPr>
            <p:ph type="title"/>
          </p:nvPr>
        </p:nvSpPr>
        <p:spPr>
          <a:xfrm>
            <a:off x="987850" y="292850"/>
            <a:ext cx="67959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Lesson objectives:</a:t>
            </a:r>
            <a:endParaRPr/>
          </a:p>
        </p:txBody>
      </p:sp>
      <p:sp>
        <p:nvSpPr>
          <p:cNvPr id="535" name="Google Shape;535;p28"/>
          <p:cNvSpPr txBox="1"/>
          <p:nvPr>
            <p:ph idx="1" type="body"/>
          </p:nvPr>
        </p:nvSpPr>
        <p:spPr>
          <a:xfrm>
            <a:off x="311700" y="1495975"/>
            <a:ext cx="8520600" cy="3284400"/>
          </a:xfrm>
          <a:prstGeom prst="rect">
            <a:avLst/>
          </a:prstGeom>
          <a:noFill/>
          <a:ln>
            <a:noFill/>
          </a:ln>
        </p:spPr>
        <p:txBody>
          <a:bodyPr anchorCtr="0" anchor="t" bIns="91425" lIns="91425" spcFirstLastPara="1" rIns="91425" wrap="square" tIns="91425">
            <a:noAutofit/>
          </a:bodyPr>
          <a:lstStyle/>
          <a:p>
            <a:pPr indent="-457200" lvl="0" marL="457200" rtl="0" algn="l">
              <a:lnSpc>
                <a:spcPct val="115000"/>
              </a:lnSpc>
              <a:spcBef>
                <a:spcPts val="0"/>
              </a:spcBef>
              <a:spcAft>
                <a:spcPts val="0"/>
              </a:spcAft>
              <a:buSzPts val="3600"/>
              <a:buChar char="✓"/>
            </a:pPr>
            <a:r>
              <a:rPr lang="en"/>
              <a:t>Calculate mole ratios for chemical reactions</a:t>
            </a:r>
            <a:br>
              <a:rPr lang="en"/>
            </a:b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29"/>
          <p:cNvSpPr txBox="1"/>
          <p:nvPr>
            <p:ph type="title"/>
          </p:nvPr>
        </p:nvSpPr>
        <p:spPr>
          <a:xfrm>
            <a:off x="987850" y="292850"/>
            <a:ext cx="67959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Chemical recipes</a:t>
            </a:r>
            <a:endParaRPr/>
          </a:p>
        </p:txBody>
      </p:sp>
      <p:sp>
        <p:nvSpPr>
          <p:cNvPr id="541" name="Google Shape;541;p29"/>
          <p:cNvSpPr txBox="1"/>
          <p:nvPr>
            <p:ph idx="1" type="body"/>
          </p:nvPr>
        </p:nvSpPr>
        <p:spPr>
          <a:xfrm>
            <a:off x="311700" y="1495975"/>
            <a:ext cx="8520600" cy="3284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400"/>
              <a:buNone/>
            </a:pPr>
            <a:r>
              <a:rPr lang="en" sz="3000"/>
              <a:t>Mix + 2 Eggs + 1 cup water   </a:t>
            </a:r>
            <a:r>
              <a:rPr lang="en" sz="3000">
                <a:latin typeface="Arial"/>
                <a:ea typeface="Arial"/>
                <a:cs typeface="Arial"/>
                <a:sym typeface="Arial"/>
              </a:rPr>
              <a:t>→ </a:t>
            </a:r>
            <a:r>
              <a:rPr lang="en" sz="3000"/>
              <a:t>     Cake</a:t>
            </a:r>
            <a:br>
              <a:rPr lang="en" sz="3000"/>
            </a:br>
            <a:r>
              <a:rPr lang="en" sz="3000"/>
              <a:t>      </a:t>
            </a:r>
            <a:r>
              <a:rPr lang="en" sz="3000">
                <a:solidFill>
                  <a:srgbClr val="FF0000"/>
                </a:solidFill>
              </a:rPr>
              <a:t> </a:t>
            </a:r>
            <a:r>
              <a:rPr b="1" lang="en" sz="3000">
                <a:solidFill>
                  <a:srgbClr val="FF0000"/>
                </a:solidFill>
              </a:rPr>
              <a:t>  Reactants</a:t>
            </a:r>
            <a:r>
              <a:rPr lang="en" sz="3000">
                <a:solidFill>
                  <a:srgbClr val="FF0000"/>
                </a:solidFill>
              </a:rPr>
              <a:t>	</a:t>
            </a:r>
            <a:r>
              <a:rPr lang="en" sz="3000"/>
              <a:t>	            </a:t>
            </a:r>
            <a:r>
              <a:rPr b="1" lang="en" sz="3000"/>
              <a:t> </a:t>
            </a:r>
            <a:r>
              <a:rPr b="1" lang="en" sz="3000">
                <a:solidFill>
                  <a:srgbClr val="3D85C6"/>
                </a:solidFill>
              </a:rPr>
              <a:t>Products</a:t>
            </a:r>
            <a:br>
              <a:rPr lang="en"/>
            </a:br>
            <a:r>
              <a:rPr lang="en"/>
              <a:t>J</a:t>
            </a:r>
            <a:r>
              <a:rPr lang="en" sz="3000"/>
              <a:t>ust like a recipe in a chemical Rx you can double, triple, halve etc. the amounts of the ingredients to change how much product you make</a:t>
            </a:r>
            <a:br>
              <a:rPr lang="en" sz="3000"/>
            </a:br>
            <a:endParaRPr sz="3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
          <p:cNvSpPr txBox="1"/>
          <p:nvPr>
            <p:ph type="title"/>
          </p:nvPr>
        </p:nvSpPr>
        <p:spPr>
          <a:xfrm>
            <a:off x="987850" y="292850"/>
            <a:ext cx="67959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Lesson Objectives: </a:t>
            </a:r>
            <a:endParaRPr/>
          </a:p>
        </p:txBody>
      </p:sp>
      <p:sp>
        <p:nvSpPr>
          <p:cNvPr id="204" name="Google Shape;204;p3"/>
          <p:cNvSpPr txBox="1"/>
          <p:nvPr>
            <p:ph idx="1" type="body"/>
          </p:nvPr>
        </p:nvSpPr>
        <p:spPr>
          <a:xfrm>
            <a:off x="311700" y="1495975"/>
            <a:ext cx="8520600" cy="3284400"/>
          </a:xfrm>
          <a:prstGeom prst="rect">
            <a:avLst/>
          </a:prstGeom>
          <a:noFill/>
          <a:ln>
            <a:noFill/>
          </a:ln>
        </p:spPr>
        <p:txBody>
          <a:bodyPr anchorCtr="0" anchor="t" bIns="91425" lIns="91425" spcFirstLastPara="1" rIns="91425" wrap="square" tIns="91425">
            <a:noAutofit/>
          </a:bodyPr>
          <a:lstStyle/>
          <a:p>
            <a:pPr indent="-457200" lvl="0" marL="571500" rtl="0" algn="l">
              <a:lnSpc>
                <a:spcPct val="90000"/>
              </a:lnSpc>
              <a:spcBef>
                <a:spcPts val="592"/>
              </a:spcBef>
              <a:spcAft>
                <a:spcPts val="0"/>
              </a:spcAft>
              <a:buClr>
                <a:schemeClr val="lt1"/>
              </a:buClr>
              <a:buSzPts val="2960"/>
              <a:buFont typeface="Shadows Into Light"/>
              <a:buChar char="✓"/>
            </a:pPr>
            <a:r>
              <a:rPr lang="en" sz="3600"/>
              <a:t>Determine the number of atoms in a molecule</a:t>
            </a:r>
            <a:endParaRPr/>
          </a:p>
          <a:p>
            <a:pPr indent="-457200" lvl="0" marL="571500" rtl="0" algn="l">
              <a:lnSpc>
                <a:spcPct val="90000"/>
              </a:lnSpc>
              <a:spcBef>
                <a:spcPts val="592"/>
              </a:spcBef>
              <a:spcAft>
                <a:spcPts val="0"/>
              </a:spcAft>
              <a:buClr>
                <a:schemeClr val="lt1"/>
              </a:buClr>
              <a:buSzPts val="2960"/>
              <a:buFont typeface="Shadows Into Light"/>
              <a:buChar char="✓"/>
            </a:pPr>
            <a:r>
              <a:rPr lang="en" sz="3600"/>
              <a:t>Calculate the molar mass of elements and compounds</a:t>
            </a:r>
            <a:endParaRPr sz="3600"/>
          </a:p>
          <a:p>
            <a:pPr indent="0" lvl="0" marL="0" rtl="0" algn="l">
              <a:lnSpc>
                <a:spcPct val="115000"/>
              </a:lnSpc>
              <a:spcBef>
                <a:spcPts val="0"/>
              </a:spcBef>
              <a:spcAft>
                <a:spcPts val="1600"/>
              </a:spcAft>
              <a:buSzPts val="1400"/>
              <a:buNone/>
            </a:pPr>
            <a:br>
              <a:rPr lang="en"/>
            </a:b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xEl>
                                              <p:pRg end="0" st="0"/>
                                            </p:txEl>
                                          </p:spTgt>
                                        </p:tgtEl>
                                        <p:attrNameLst>
                                          <p:attrName>style.visibility</p:attrName>
                                        </p:attrNameLst>
                                      </p:cBhvr>
                                      <p:to>
                                        <p:strVal val="visible"/>
                                      </p:to>
                                    </p:set>
                                    <p:animEffect filter="fade" transition="in">
                                      <p:cBhvr>
                                        <p:cTn dur="1000"/>
                                        <p:tgtEl>
                                          <p:spTgt spid="20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xEl>
                                              <p:pRg end="1" st="1"/>
                                            </p:txEl>
                                          </p:spTgt>
                                        </p:tgtEl>
                                        <p:attrNameLst>
                                          <p:attrName>style.visibility</p:attrName>
                                        </p:attrNameLst>
                                      </p:cBhvr>
                                      <p:to>
                                        <p:strVal val="visible"/>
                                      </p:to>
                                    </p:set>
                                    <p:animEffect filter="fade" transition="in">
                                      <p:cBhvr>
                                        <p:cTn dur="1000"/>
                                        <p:tgtEl>
                                          <p:spTgt spid="20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xEl>
                                              <p:pRg end="2" st="2"/>
                                            </p:txEl>
                                          </p:spTgt>
                                        </p:tgtEl>
                                        <p:attrNameLst>
                                          <p:attrName>style.visibility</p:attrName>
                                        </p:attrNameLst>
                                      </p:cBhvr>
                                      <p:to>
                                        <p:strVal val="visible"/>
                                      </p:to>
                                    </p:set>
                                    <p:animEffect filter="fade" transition="in">
                                      <p:cBhvr>
                                        <p:cTn dur="1000"/>
                                        <p:tgtEl>
                                          <p:spTgt spid="204">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30"/>
          <p:cNvSpPr txBox="1"/>
          <p:nvPr>
            <p:ph type="title"/>
          </p:nvPr>
        </p:nvSpPr>
        <p:spPr>
          <a:xfrm>
            <a:off x="987850" y="292850"/>
            <a:ext cx="67959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Chemical recipes</a:t>
            </a:r>
            <a:endParaRPr/>
          </a:p>
        </p:txBody>
      </p:sp>
      <p:sp>
        <p:nvSpPr>
          <p:cNvPr id="547" name="Google Shape;547;p30"/>
          <p:cNvSpPr txBox="1"/>
          <p:nvPr>
            <p:ph idx="1" type="body"/>
          </p:nvPr>
        </p:nvSpPr>
        <p:spPr>
          <a:xfrm>
            <a:off x="311700" y="1495975"/>
            <a:ext cx="8520600" cy="3284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400"/>
              <a:buNone/>
            </a:pPr>
            <a:r>
              <a:rPr lang="en" sz="3000"/>
              <a:t>Mix + 2 Eggs + 1 cup water   </a:t>
            </a:r>
            <a:r>
              <a:rPr lang="en" sz="3000">
                <a:latin typeface="Arial"/>
                <a:ea typeface="Arial"/>
                <a:cs typeface="Arial"/>
                <a:sym typeface="Arial"/>
              </a:rPr>
              <a:t>→ </a:t>
            </a:r>
            <a:r>
              <a:rPr lang="en" sz="3000"/>
              <a:t>    1 Cake</a:t>
            </a:r>
            <a:br>
              <a:rPr lang="en" sz="3000"/>
            </a:br>
            <a:r>
              <a:rPr lang="en" sz="3000"/>
              <a:t>      </a:t>
            </a:r>
            <a:r>
              <a:rPr lang="en" sz="3000">
                <a:solidFill>
                  <a:srgbClr val="FF0000"/>
                </a:solidFill>
              </a:rPr>
              <a:t> </a:t>
            </a:r>
            <a:r>
              <a:rPr b="1" lang="en" sz="3000">
                <a:solidFill>
                  <a:srgbClr val="FF0000"/>
                </a:solidFill>
              </a:rPr>
              <a:t>  Reactants</a:t>
            </a:r>
            <a:r>
              <a:rPr lang="en" sz="3000">
                <a:solidFill>
                  <a:srgbClr val="FF0000"/>
                </a:solidFill>
              </a:rPr>
              <a:t>	</a:t>
            </a:r>
            <a:r>
              <a:rPr lang="en" sz="3000"/>
              <a:t>	            </a:t>
            </a:r>
            <a:r>
              <a:rPr b="1" lang="en" sz="3000"/>
              <a:t> </a:t>
            </a:r>
            <a:r>
              <a:rPr b="1" lang="en" sz="3000">
                <a:solidFill>
                  <a:srgbClr val="3D85C6"/>
                </a:solidFill>
              </a:rPr>
              <a:t>Products</a:t>
            </a:r>
            <a:br>
              <a:rPr lang="en"/>
            </a:br>
            <a:r>
              <a:rPr lang="en" sz="3000">
                <a:solidFill>
                  <a:schemeClr val="lt1"/>
                </a:solidFill>
              </a:rPr>
              <a:t>Example:  </a:t>
            </a:r>
            <a:br>
              <a:rPr lang="en" sz="3000">
                <a:solidFill>
                  <a:schemeClr val="lt1"/>
                </a:solidFill>
              </a:rPr>
            </a:br>
            <a:br>
              <a:rPr lang="en" sz="3000">
                <a:solidFill>
                  <a:schemeClr val="lt1"/>
                </a:solidFill>
              </a:rPr>
            </a:br>
            <a:endParaRPr sz="3000"/>
          </a:p>
        </p:txBody>
      </p:sp>
      <p:sp>
        <p:nvSpPr>
          <p:cNvPr id="548" name="Google Shape;548;p30"/>
          <p:cNvSpPr txBox="1"/>
          <p:nvPr/>
        </p:nvSpPr>
        <p:spPr>
          <a:xfrm>
            <a:off x="442300" y="3153775"/>
            <a:ext cx="5413200" cy="605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3000"/>
              <a:buFont typeface="Arial"/>
              <a:buNone/>
            </a:pPr>
            <a:r>
              <a:rPr b="0" i="0" lang="en" sz="3000" u="none" cap="none" strike="noStrike">
                <a:solidFill>
                  <a:schemeClr val="lt1"/>
                </a:solidFill>
                <a:latin typeface="Shadows Into Light"/>
                <a:ea typeface="Shadows Into Light"/>
                <a:cs typeface="Shadows Into Light"/>
                <a:sym typeface="Shadows Into Light"/>
              </a:rPr>
              <a:t>2 Mix </a:t>
            </a:r>
            <a:r>
              <a:rPr b="0" i="0" lang="en" sz="3000" u="none" cap="none" strike="noStrike">
                <a:solidFill>
                  <a:schemeClr val="lt1"/>
                </a:solidFill>
                <a:latin typeface="Arial"/>
                <a:ea typeface="Arial"/>
                <a:cs typeface="Arial"/>
                <a:sym typeface="Arial"/>
              </a:rPr>
              <a:t>→</a:t>
            </a:r>
            <a:r>
              <a:rPr b="0" i="0" lang="en" sz="3000" u="none" cap="none" strike="noStrike">
                <a:solidFill>
                  <a:schemeClr val="lt1"/>
                </a:solidFill>
                <a:latin typeface="Shadows Into Light"/>
                <a:ea typeface="Shadows Into Light"/>
                <a:cs typeface="Shadows Into Light"/>
                <a:sym typeface="Shadows Into Light"/>
              </a:rPr>
              <a:t> 2 Cakes</a:t>
            </a:r>
            <a:endParaRPr b="0" i="0" sz="1400" u="none" cap="none" strike="noStrike">
              <a:solidFill>
                <a:srgbClr val="000000"/>
              </a:solidFill>
              <a:latin typeface="Arial"/>
              <a:ea typeface="Arial"/>
              <a:cs typeface="Arial"/>
              <a:sym typeface="Arial"/>
            </a:endParaRPr>
          </a:p>
        </p:txBody>
      </p:sp>
      <p:sp>
        <p:nvSpPr>
          <p:cNvPr id="549" name="Google Shape;549;p30"/>
          <p:cNvSpPr txBox="1"/>
          <p:nvPr/>
        </p:nvSpPr>
        <p:spPr>
          <a:xfrm>
            <a:off x="311700" y="3759475"/>
            <a:ext cx="3307500" cy="451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3000"/>
              <a:buFont typeface="Arial"/>
              <a:buNone/>
            </a:pPr>
            <a:r>
              <a:rPr b="0" i="0" lang="en" sz="3000" u="none" cap="none" strike="noStrike">
                <a:solidFill>
                  <a:schemeClr val="lt1"/>
                </a:solidFill>
                <a:latin typeface="Shadows Into Light"/>
                <a:ea typeface="Shadows Into Light"/>
                <a:cs typeface="Shadows Into Light"/>
                <a:sym typeface="Shadows Into Light"/>
              </a:rPr>
              <a:t>6 Eggs </a:t>
            </a:r>
            <a:r>
              <a:rPr b="0" i="0" lang="en" sz="3000" u="none" cap="none" strike="noStrike">
                <a:solidFill>
                  <a:schemeClr val="lt1"/>
                </a:solidFill>
                <a:latin typeface="Arial"/>
                <a:ea typeface="Arial"/>
                <a:cs typeface="Arial"/>
                <a:sym typeface="Arial"/>
              </a:rPr>
              <a:t>→</a:t>
            </a:r>
            <a:r>
              <a:rPr b="0" i="0" lang="en" sz="3000" u="none" cap="none" strike="noStrike">
                <a:solidFill>
                  <a:schemeClr val="lt1"/>
                </a:solidFill>
                <a:latin typeface="Shadows Into Light"/>
                <a:ea typeface="Shadows Into Light"/>
                <a:cs typeface="Shadows Into Light"/>
                <a:sym typeface="Shadows Into Light"/>
              </a:rPr>
              <a:t> 3 Cakes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6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8"/>
                                        </p:tgtEl>
                                        <p:attrNameLst>
                                          <p:attrName>style.visibility</p:attrName>
                                        </p:attrNameLst>
                                      </p:cBhvr>
                                      <p:to>
                                        <p:strVal val="visible"/>
                                      </p:to>
                                    </p:set>
                                    <p:animEffect filter="fade" transition="in">
                                      <p:cBhvr>
                                        <p:cTn dur="1000"/>
                                        <p:tgtEl>
                                          <p:spTgt spid="5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9"/>
                                        </p:tgtEl>
                                        <p:attrNameLst>
                                          <p:attrName>style.visibility</p:attrName>
                                        </p:attrNameLst>
                                      </p:cBhvr>
                                      <p:to>
                                        <p:strVal val="visible"/>
                                      </p:to>
                                    </p:set>
                                    <p:animEffect filter="fade" transition="in">
                                      <p:cBhvr>
                                        <p:cTn dur="1000"/>
                                        <p:tgtEl>
                                          <p:spTgt spid="5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p31"/>
          <p:cNvSpPr txBox="1"/>
          <p:nvPr>
            <p:ph type="title"/>
          </p:nvPr>
        </p:nvSpPr>
        <p:spPr>
          <a:xfrm>
            <a:off x="987850" y="292850"/>
            <a:ext cx="67959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Chemical reactions</a:t>
            </a:r>
            <a:endParaRPr/>
          </a:p>
        </p:txBody>
      </p:sp>
      <p:sp>
        <p:nvSpPr>
          <p:cNvPr id="555" name="Google Shape;555;p31"/>
          <p:cNvSpPr txBox="1"/>
          <p:nvPr>
            <p:ph idx="1" type="body"/>
          </p:nvPr>
        </p:nvSpPr>
        <p:spPr>
          <a:xfrm>
            <a:off x="311700" y="1495975"/>
            <a:ext cx="8520600" cy="3284400"/>
          </a:xfrm>
          <a:prstGeom prst="rect">
            <a:avLst/>
          </a:prstGeom>
          <a:noFill/>
          <a:ln>
            <a:noFill/>
          </a:ln>
        </p:spPr>
        <p:txBody>
          <a:bodyPr anchorCtr="0" anchor="t" bIns="91425" lIns="91425" spcFirstLastPara="1" rIns="91425" wrap="square" tIns="91425">
            <a:noAutofit/>
          </a:bodyPr>
          <a:lstStyle/>
          <a:p>
            <a:pPr indent="457200" lvl="0" marL="914400" rtl="0" algn="l">
              <a:lnSpc>
                <a:spcPct val="115000"/>
              </a:lnSpc>
              <a:spcBef>
                <a:spcPts val="0"/>
              </a:spcBef>
              <a:spcAft>
                <a:spcPts val="1600"/>
              </a:spcAft>
              <a:buSzPts val="1400"/>
              <a:buNone/>
            </a:pPr>
            <a:r>
              <a:rPr lang="en"/>
              <a:t>   </a:t>
            </a:r>
            <a:r>
              <a:rPr b="1" lang="en">
                <a:solidFill>
                  <a:srgbClr val="FF0000"/>
                </a:solidFill>
              </a:rPr>
              <a:t>4</a:t>
            </a:r>
            <a:r>
              <a:rPr lang="en"/>
              <a:t>Al + </a:t>
            </a:r>
            <a:r>
              <a:rPr b="1" lang="en">
                <a:solidFill>
                  <a:srgbClr val="FF0000"/>
                </a:solidFill>
              </a:rPr>
              <a:t>3</a:t>
            </a:r>
            <a:r>
              <a:rPr lang="en"/>
              <a:t>O</a:t>
            </a:r>
            <a:r>
              <a:rPr baseline="-25000" lang="en"/>
              <a:t>2</a:t>
            </a:r>
            <a:r>
              <a:rPr lang="en"/>
              <a:t>   </a:t>
            </a:r>
            <a:r>
              <a:rPr lang="en" sz="3000">
                <a:solidFill>
                  <a:schemeClr val="lt1"/>
                </a:solidFill>
                <a:latin typeface="Arial"/>
                <a:ea typeface="Arial"/>
                <a:cs typeface="Arial"/>
                <a:sym typeface="Arial"/>
              </a:rPr>
              <a:t>→</a:t>
            </a:r>
            <a:r>
              <a:rPr lang="en"/>
              <a:t>    </a:t>
            </a:r>
            <a:r>
              <a:rPr b="1" lang="en">
                <a:solidFill>
                  <a:srgbClr val="3D85C6"/>
                </a:solidFill>
              </a:rPr>
              <a:t>2</a:t>
            </a:r>
            <a:r>
              <a:rPr lang="en"/>
              <a:t>Al</a:t>
            </a:r>
            <a:r>
              <a:rPr baseline="-25000" lang="en"/>
              <a:t>2</a:t>
            </a:r>
            <a:r>
              <a:rPr lang="en"/>
              <a:t>O</a:t>
            </a:r>
            <a:r>
              <a:rPr baseline="-25000" lang="en"/>
              <a:t>3</a:t>
            </a:r>
            <a:br>
              <a:rPr lang="en"/>
            </a:br>
            <a:r>
              <a:rPr lang="en"/>
              <a:t>    </a:t>
            </a:r>
            <a:r>
              <a:rPr lang="en">
                <a:solidFill>
                  <a:srgbClr val="FF0000"/>
                </a:solidFill>
              </a:rPr>
              <a:t> </a:t>
            </a:r>
            <a:r>
              <a:rPr b="1" lang="en">
                <a:solidFill>
                  <a:srgbClr val="FF0000"/>
                </a:solidFill>
              </a:rPr>
              <a:t>reactants</a:t>
            </a:r>
            <a:r>
              <a:rPr b="1" lang="en"/>
              <a:t> </a:t>
            </a:r>
            <a:r>
              <a:rPr lang="en"/>
              <a:t>       </a:t>
            </a:r>
            <a:r>
              <a:rPr b="1" lang="en">
                <a:solidFill>
                  <a:srgbClr val="3D85C6"/>
                </a:solidFill>
              </a:rPr>
              <a:t> products</a:t>
            </a:r>
            <a:br>
              <a:rPr lang="en"/>
            </a:br>
            <a:br>
              <a:rPr lang="en"/>
            </a:br>
            <a:r>
              <a:rPr lang="en"/>
              <a:t>Coefficients: How many MOLES of the substance are needed in a reaction.</a:t>
            </a:r>
            <a:br>
              <a:rPr lang="en"/>
            </a:b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p32"/>
          <p:cNvSpPr txBox="1"/>
          <p:nvPr>
            <p:ph type="title"/>
          </p:nvPr>
        </p:nvSpPr>
        <p:spPr>
          <a:xfrm>
            <a:off x="987850" y="292850"/>
            <a:ext cx="67959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Example:</a:t>
            </a:r>
            <a:endParaRPr/>
          </a:p>
        </p:txBody>
      </p:sp>
      <p:sp>
        <p:nvSpPr>
          <p:cNvPr id="561" name="Google Shape;561;p32"/>
          <p:cNvSpPr txBox="1"/>
          <p:nvPr/>
        </p:nvSpPr>
        <p:spPr>
          <a:xfrm>
            <a:off x="2808450" y="2213788"/>
            <a:ext cx="4259400" cy="653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3000"/>
              <a:buFont typeface="Arial"/>
              <a:buNone/>
            </a:pPr>
            <a:r>
              <a:rPr b="0" i="0" lang="en" sz="3000" u="none" cap="none" strike="noStrike">
                <a:solidFill>
                  <a:srgbClr val="FF0000"/>
                </a:solidFill>
                <a:latin typeface="Shadows Into Light"/>
                <a:ea typeface="Shadows Into Light"/>
                <a:cs typeface="Shadows Into Light"/>
                <a:sym typeface="Shadows Into Light"/>
              </a:rPr>
              <a:t>  </a:t>
            </a:r>
            <a:r>
              <a:rPr b="0" i="0" lang="en" sz="3000" u="none" cap="none" strike="noStrike">
                <a:solidFill>
                  <a:srgbClr val="FFFFFF"/>
                </a:solidFill>
                <a:latin typeface="Shadows Into Light"/>
                <a:ea typeface="Shadows Into Light"/>
                <a:cs typeface="Shadows Into Light"/>
                <a:sym typeface="Shadows Into Light"/>
              </a:rPr>
              <a:t>2</a:t>
            </a:r>
            <a:r>
              <a:rPr b="0" i="0" lang="en" sz="3000" u="none" cap="none" strike="noStrike">
                <a:solidFill>
                  <a:srgbClr val="FFFF00"/>
                </a:solidFill>
                <a:latin typeface="Shadows Into Light"/>
                <a:ea typeface="Shadows Into Light"/>
                <a:cs typeface="Shadows Into Light"/>
                <a:sym typeface="Shadows Into Light"/>
              </a:rPr>
              <a:t>H</a:t>
            </a:r>
            <a:r>
              <a:rPr b="0" baseline="-25000" i="0" lang="en" sz="3000" u="none" cap="none" strike="noStrike">
                <a:solidFill>
                  <a:srgbClr val="FFFF00"/>
                </a:solidFill>
                <a:latin typeface="Shadows Into Light"/>
                <a:ea typeface="Shadows Into Light"/>
                <a:cs typeface="Shadows Into Light"/>
                <a:sym typeface="Shadows Into Light"/>
              </a:rPr>
              <a:t>2</a:t>
            </a:r>
            <a:r>
              <a:rPr b="0" i="0" lang="en" sz="3000" u="none" cap="none" strike="noStrike">
                <a:solidFill>
                  <a:schemeClr val="lt1"/>
                </a:solidFill>
                <a:latin typeface="Shadows Into Light"/>
                <a:ea typeface="Shadows Into Light"/>
                <a:cs typeface="Shadows Into Light"/>
                <a:sym typeface="Shadows Into Light"/>
              </a:rPr>
              <a:t>   +  </a:t>
            </a:r>
            <a:r>
              <a:rPr b="0" i="0" lang="en" sz="3000" u="none" cap="none" strike="noStrike">
                <a:solidFill>
                  <a:srgbClr val="FF0000"/>
                </a:solidFill>
                <a:latin typeface="Shadows Into Light"/>
                <a:ea typeface="Shadows Into Light"/>
                <a:cs typeface="Shadows Into Light"/>
                <a:sym typeface="Shadows Into Light"/>
              </a:rPr>
              <a:t>O</a:t>
            </a:r>
            <a:r>
              <a:rPr b="0" baseline="-25000" i="0" lang="en" sz="3000" u="none" cap="none" strike="noStrike">
                <a:solidFill>
                  <a:srgbClr val="FF0000"/>
                </a:solidFill>
                <a:latin typeface="Shadows Into Light"/>
                <a:ea typeface="Shadows Into Light"/>
                <a:cs typeface="Shadows Into Light"/>
                <a:sym typeface="Shadows Into Light"/>
              </a:rPr>
              <a:t>2</a:t>
            </a:r>
            <a:r>
              <a:rPr b="0" i="0" lang="en" sz="3000" u="none" cap="none" strike="noStrike">
                <a:solidFill>
                  <a:schemeClr val="lt1"/>
                </a:solidFill>
                <a:latin typeface="Shadows Into Light"/>
                <a:ea typeface="Shadows Into Light"/>
                <a:cs typeface="Shadows Into Light"/>
                <a:sym typeface="Shadows Into Light"/>
              </a:rPr>
              <a:t>  → </a:t>
            </a:r>
            <a:r>
              <a:rPr b="0" i="0" lang="en" sz="3000" u="none" cap="none" strike="noStrike">
                <a:solidFill>
                  <a:srgbClr val="FF0000"/>
                </a:solidFill>
                <a:latin typeface="Shadows Into Light"/>
                <a:ea typeface="Shadows Into Light"/>
                <a:cs typeface="Shadows Into Light"/>
                <a:sym typeface="Shadows Into Light"/>
              </a:rPr>
              <a:t> </a:t>
            </a:r>
            <a:r>
              <a:rPr b="0" i="0" lang="en" sz="3000" u="none" cap="none" strike="noStrike">
                <a:solidFill>
                  <a:srgbClr val="FFFFFF"/>
                </a:solidFill>
                <a:latin typeface="Shadows Into Light"/>
                <a:ea typeface="Shadows Into Light"/>
                <a:cs typeface="Shadows Into Light"/>
                <a:sym typeface="Shadows Into Light"/>
              </a:rPr>
              <a:t>2</a:t>
            </a:r>
            <a:r>
              <a:rPr b="0" i="0" lang="en" sz="3000" u="none" cap="none" strike="noStrike">
                <a:solidFill>
                  <a:srgbClr val="FFFF00"/>
                </a:solidFill>
                <a:latin typeface="Shadows Into Light"/>
                <a:ea typeface="Shadows Into Light"/>
                <a:cs typeface="Shadows Into Light"/>
                <a:sym typeface="Shadows Into Light"/>
              </a:rPr>
              <a:t>H</a:t>
            </a:r>
            <a:r>
              <a:rPr b="0" baseline="-25000" i="0" lang="en" sz="3000" u="none" cap="none" strike="noStrike">
                <a:solidFill>
                  <a:srgbClr val="FFFF00"/>
                </a:solidFill>
                <a:latin typeface="Shadows Into Light"/>
                <a:ea typeface="Shadows Into Light"/>
                <a:cs typeface="Shadows Into Light"/>
                <a:sym typeface="Shadows Into Light"/>
              </a:rPr>
              <a:t>2</a:t>
            </a:r>
            <a:r>
              <a:rPr b="0" i="0" lang="en" sz="3000" u="none" cap="none" strike="noStrike">
                <a:solidFill>
                  <a:srgbClr val="FF0000"/>
                </a:solidFill>
                <a:latin typeface="Shadows Into Light"/>
                <a:ea typeface="Shadows Into Light"/>
                <a:cs typeface="Shadows Into Light"/>
                <a:sym typeface="Shadows Into Light"/>
              </a:rPr>
              <a:t>O</a:t>
            </a:r>
            <a:br>
              <a:rPr b="0" i="0" lang="en" sz="3600" u="none" cap="none" strike="noStrike">
                <a:solidFill>
                  <a:srgbClr val="FF0000"/>
                </a:solidFill>
                <a:latin typeface="Shadows Into Light"/>
                <a:ea typeface="Shadows Into Light"/>
                <a:cs typeface="Shadows Into Light"/>
                <a:sym typeface="Shadows Into Light"/>
              </a:rPr>
            </a:br>
            <a:endParaRPr b="0" i="0" sz="1400" u="none" cap="none" strike="noStrike">
              <a:solidFill>
                <a:srgbClr val="FF0000"/>
              </a:solidFill>
              <a:latin typeface="Arial"/>
              <a:ea typeface="Arial"/>
              <a:cs typeface="Arial"/>
              <a:sym typeface="Arial"/>
            </a:endParaRPr>
          </a:p>
        </p:txBody>
      </p:sp>
      <p:grpSp>
        <p:nvGrpSpPr>
          <p:cNvPr id="562" name="Google Shape;562;p32"/>
          <p:cNvGrpSpPr/>
          <p:nvPr/>
        </p:nvGrpSpPr>
        <p:grpSpPr>
          <a:xfrm>
            <a:off x="3348713" y="2938650"/>
            <a:ext cx="263625" cy="158400"/>
            <a:chOff x="2808463" y="3784450"/>
            <a:chExt cx="263625" cy="158400"/>
          </a:xfrm>
        </p:grpSpPr>
        <p:sp>
          <p:nvSpPr>
            <p:cNvPr id="563" name="Google Shape;563;p32"/>
            <p:cNvSpPr/>
            <p:nvPr/>
          </p:nvSpPr>
          <p:spPr>
            <a:xfrm>
              <a:off x="2808463" y="3784450"/>
              <a:ext cx="149400" cy="1584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4" name="Google Shape;564;p32"/>
            <p:cNvSpPr/>
            <p:nvPr/>
          </p:nvSpPr>
          <p:spPr>
            <a:xfrm>
              <a:off x="2922688" y="3784450"/>
              <a:ext cx="149400" cy="1584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65" name="Google Shape;565;p32"/>
          <p:cNvGrpSpPr/>
          <p:nvPr/>
        </p:nvGrpSpPr>
        <p:grpSpPr>
          <a:xfrm>
            <a:off x="4688438" y="2938650"/>
            <a:ext cx="263625" cy="158400"/>
            <a:chOff x="4148188" y="3784450"/>
            <a:chExt cx="263625" cy="158400"/>
          </a:xfrm>
        </p:grpSpPr>
        <p:sp>
          <p:nvSpPr>
            <p:cNvPr id="566" name="Google Shape;566;p32"/>
            <p:cNvSpPr/>
            <p:nvPr/>
          </p:nvSpPr>
          <p:spPr>
            <a:xfrm>
              <a:off x="4148188" y="3784450"/>
              <a:ext cx="149400" cy="1584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7" name="Google Shape;567;p32"/>
            <p:cNvSpPr/>
            <p:nvPr/>
          </p:nvSpPr>
          <p:spPr>
            <a:xfrm>
              <a:off x="4262413" y="3784450"/>
              <a:ext cx="149400" cy="1584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68" name="Google Shape;568;p32"/>
          <p:cNvGrpSpPr/>
          <p:nvPr/>
        </p:nvGrpSpPr>
        <p:grpSpPr>
          <a:xfrm>
            <a:off x="6028163" y="2881500"/>
            <a:ext cx="342725" cy="272700"/>
            <a:chOff x="5177888" y="3727300"/>
            <a:chExt cx="342725" cy="272700"/>
          </a:xfrm>
        </p:grpSpPr>
        <p:sp>
          <p:nvSpPr>
            <p:cNvPr id="569" name="Google Shape;569;p32"/>
            <p:cNvSpPr/>
            <p:nvPr/>
          </p:nvSpPr>
          <p:spPr>
            <a:xfrm>
              <a:off x="5177888" y="3841600"/>
              <a:ext cx="149400" cy="1584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0" name="Google Shape;570;p32"/>
            <p:cNvSpPr/>
            <p:nvPr/>
          </p:nvSpPr>
          <p:spPr>
            <a:xfrm>
              <a:off x="5371213" y="3841600"/>
              <a:ext cx="149400" cy="1584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1" name="Google Shape;571;p32"/>
            <p:cNvSpPr/>
            <p:nvPr/>
          </p:nvSpPr>
          <p:spPr>
            <a:xfrm>
              <a:off x="5287738" y="3727300"/>
              <a:ext cx="149400" cy="1584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72" name="Google Shape;572;p32"/>
          <p:cNvGrpSpPr/>
          <p:nvPr/>
        </p:nvGrpSpPr>
        <p:grpSpPr>
          <a:xfrm>
            <a:off x="3348700" y="3141625"/>
            <a:ext cx="263625" cy="158400"/>
            <a:chOff x="2808450" y="3987425"/>
            <a:chExt cx="263625" cy="158400"/>
          </a:xfrm>
        </p:grpSpPr>
        <p:sp>
          <p:nvSpPr>
            <p:cNvPr id="573" name="Google Shape;573;p32"/>
            <p:cNvSpPr/>
            <p:nvPr/>
          </p:nvSpPr>
          <p:spPr>
            <a:xfrm>
              <a:off x="2808450" y="3987425"/>
              <a:ext cx="149400" cy="1584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4" name="Google Shape;574;p32"/>
            <p:cNvSpPr/>
            <p:nvPr/>
          </p:nvSpPr>
          <p:spPr>
            <a:xfrm>
              <a:off x="2922675" y="3987425"/>
              <a:ext cx="149400" cy="1584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75" name="Google Shape;575;p32"/>
          <p:cNvGrpSpPr/>
          <p:nvPr/>
        </p:nvGrpSpPr>
        <p:grpSpPr>
          <a:xfrm>
            <a:off x="6470688" y="2881500"/>
            <a:ext cx="342725" cy="272700"/>
            <a:chOff x="5620413" y="3727300"/>
            <a:chExt cx="342725" cy="272700"/>
          </a:xfrm>
        </p:grpSpPr>
        <p:sp>
          <p:nvSpPr>
            <p:cNvPr id="576" name="Google Shape;576;p32"/>
            <p:cNvSpPr/>
            <p:nvPr/>
          </p:nvSpPr>
          <p:spPr>
            <a:xfrm>
              <a:off x="5620413" y="3841600"/>
              <a:ext cx="149400" cy="1584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7" name="Google Shape;577;p32"/>
            <p:cNvSpPr/>
            <p:nvPr/>
          </p:nvSpPr>
          <p:spPr>
            <a:xfrm>
              <a:off x="5813738" y="3841600"/>
              <a:ext cx="149400" cy="1584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8" name="Google Shape;578;p32"/>
            <p:cNvSpPr/>
            <p:nvPr/>
          </p:nvSpPr>
          <p:spPr>
            <a:xfrm>
              <a:off x="5730263" y="3727300"/>
              <a:ext cx="149400" cy="1584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79" name="Google Shape;579;p32"/>
          <p:cNvSpPr txBox="1"/>
          <p:nvPr>
            <p:ph idx="1" type="body"/>
          </p:nvPr>
        </p:nvSpPr>
        <p:spPr>
          <a:xfrm>
            <a:off x="311700" y="1495975"/>
            <a:ext cx="8520600" cy="983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400"/>
              <a:buNone/>
            </a:pPr>
            <a:r>
              <a:rPr lang="en" sz="3000"/>
              <a:t>If you double the H</a:t>
            </a:r>
            <a:r>
              <a:rPr baseline="-25000" lang="en" sz="3000"/>
              <a:t>2</a:t>
            </a:r>
            <a:r>
              <a:rPr lang="en" sz="3000"/>
              <a:t> in the reaction below, how much H</a:t>
            </a:r>
            <a:r>
              <a:rPr baseline="-25000" lang="en" sz="3000"/>
              <a:t>2</a:t>
            </a:r>
            <a:r>
              <a:rPr lang="en" sz="3000"/>
              <a:t>O do you produce?</a:t>
            </a:r>
            <a:r>
              <a:rPr lang="en"/>
              <a:t> </a:t>
            </a:r>
            <a:endParaRPr/>
          </a:p>
        </p:txBody>
      </p:sp>
      <p:grpSp>
        <p:nvGrpSpPr>
          <p:cNvPr id="580" name="Google Shape;580;p32"/>
          <p:cNvGrpSpPr/>
          <p:nvPr/>
        </p:nvGrpSpPr>
        <p:grpSpPr>
          <a:xfrm>
            <a:off x="3348700" y="3382850"/>
            <a:ext cx="263625" cy="158400"/>
            <a:chOff x="2808450" y="3987425"/>
            <a:chExt cx="263625" cy="158400"/>
          </a:xfrm>
        </p:grpSpPr>
        <p:sp>
          <p:nvSpPr>
            <p:cNvPr id="581" name="Google Shape;581;p32"/>
            <p:cNvSpPr/>
            <p:nvPr/>
          </p:nvSpPr>
          <p:spPr>
            <a:xfrm>
              <a:off x="2808450" y="3987425"/>
              <a:ext cx="149400" cy="1584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2" name="Google Shape;582;p32"/>
            <p:cNvSpPr/>
            <p:nvPr/>
          </p:nvSpPr>
          <p:spPr>
            <a:xfrm>
              <a:off x="2922675" y="3987425"/>
              <a:ext cx="149400" cy="1584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83" name="Google Shape;583;p32"/>
          <p:cNvGrpSpPr/>
          <p:nvPr/>
        </p:nvGrpSpPr>
        <p:grpSpPr>
          <a:xfrm>
            <a:off x="3348725" y="3624075"/>
            <a:ext cx="263625" cy="158400"/>
            <a:chOff x="2808450" y="3987425"/>
            <a:chExt cx="263625" cy="158400"/>
          </a:xfrm>
        </p:grpSpPr>
        <p:sp>
          <p:nvSpPr>
            <p:cNvPr id="584" name="Google Shape;584;p32"/>
            <p:cNvSpPr/>
            <p:nvPr/>
          </p:nvSpPr>
          <p:spPr>
            <a:xfrm>
              <a:off x="2808450" y="3987425"/>
              <a:ext cx="149400" cy="1584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5" name="Google Shape;585;p32"/>
            <p:cNvSpPr/>
            <p:nvPr/>
          </p:nvSpPr>
          <p:spPr>
            <a:xfrm>
              <a:off x="2922675" y="3987425"/>
              <a:ext cx="149400" cy="1584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86" name="Google Shape;586;p32"/>
          <p:cNvGrpSpPr/>
          <p:nvPr/>
        </p:nvGrpSpPr>
        <p:grpSpPr>
          <a:xfrm>
            <a:off x="4688438" y="3232075"/>
            <a:ext cx="263625" cy="158400"/>
            <a:chOff x="4148188" y="3784450"/>
            <a:chExt cx="263625" cy="158400"/>
          </a:xfrm>
        </p:grpSpPr>
        <p:sp>
          <p:nvSpPr>
            <p:cNvPr id="587" name="Google Shape;587;p32"/>
            <p:cNvSpPr/>
            <p:nvPr/>
          </p:nvSpPr>
          <p:spPr>
            <a:xfrm>
              <a:off x="4148188" y="3784450"/>
              <a:ext cx="149400" cy="1584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8" name="Google Shape;588;p32"/>
            <p:cNvSpPr/>
            <p:nvPr/>
          </p:nvSpPr>
          <p:spPr>
            <a:xfrm>
              <a:off x="4262413" y="3784450"/>
              <a:ext cx="149400" cy="1584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89" name="Google Shape;589;p32"/>
          <p:cNvGrpSpPr/>
          <p:nvPr/>
        </p:nvGrpSpPr>
        <p:grpSpPr>
          <a:xfrm>
            <a:off x="6028188" y="3319975"/>
            <a:ext cx="342725" cy="272700"/>
            <a:chOff x="5177888" y="3727300"/>
            <a:chExt cx="342725" cy="272700"/>
          </a:xfrm>
        </p:grpSpPr>
        <p:sp>
          <p:nvSpPr>
            <p:cNvPr id="590" name="Google Shape;590;p32"/>
            <p:cNvSpPr/>
            <p:nvPr/>
          </p:nvSpPr>
          <p:spPr>
            <a:xfrm>
              <a:off x="5177888" y="3841600"/>
              <a:ext cx="149400" cy="1584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1" name="Google Shape;591;p32"/>
            <p:cNvSpPr/>
            <p:nvPr/>
          </p:nvSpPr>
          <p:spPr>
            <a:xfrm>
              <a:off x="5371213" y="3841600"/>
              <a:ext cx="149400" cy="1584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2" name="Google Shape;592;p32"/>
            <p:cNvSpPr/>
            <p:nvPr/>
          </p:nvSpPr>
          <p:spPr>
            <a:xfrm>
              <a:off x="5287738" y="3727300"/>
              <a:ext cx="149400" cy="1584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93" name="Google Shape;593;p32"/>
          <p:cNvGrpSpPr/>
          <p:nvPr/>
        </p:nvGrpSpPr>
        <p:grpSpPr>
          <a:xfrm>
            <a:off x="6470688" y="3319975"/>
            <a:ext cx="342725" cy="272700"/>
            <a:chOff x="5177888" y="3727300"/>
            <a:chExt cx="342725" cy="272700"/>
          </a:xfrm>
        </p:grpSpPr>
        <p:sp>
          <p:nvSpPr>
            <p:cNvPr id="594" name="Google Shape;594;p32"/>
            <p:cNvSpPr/>
            <p:nvPr/>
          </p:nvSpPr>
          <p:spPr>
            <a:xfrm>
              <a:off x="5177888" y="3841600"/>
              <a:ext cx="149400" cy="1584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5" name="Google Shape;595;p32"/>
            <p:cNvSpPr/>
            <p:nvPr/>
          </p:nvSpPr>
          <p:spPr>
            <a:xfrm>
              <a:off x="5371213" y="3841600"/>
              <a:ext cx="149400" cy="1584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6" name="Google Shape;596;p32"/>
            <p:cNvSpPr/>
            <p:nvPr/>
          </p:nvSpPr>
          <p:spPr>
            <a:xfrm>
              <a:off x="5287738" y="3727300"/>
              <a:ext cx="149400" cy="1584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97" name="Google Shape;597;p32"/>
          <p:cNvSpPr txBox="1"/>
          <p:nvPr/>
        </p:nvSpPr>
        <p:spPr>
          <a:xfrm>
            <a:off x="2808450" y="4106513"/>
            <a:ext cx="4259400" cy="653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3000"/>
              <a:buFont typeface="Arial"/>
              <a:buNone/>
            </a:pPr>
            <a:r>
              <a:rPr b="0" i="0" lang="en" sz="3000" u="none" cap="none" strike="noStrike">
                <a:solidFill>
                  <a:srgbClr val="FF0000"/>
                </a:solidFill>
                <a:latin typeface="Shadows Into Light"/>
                <a:ea typeface="Shadows Into Light"/>
                <a:cs typeface="Shadows Into Light"/>
                <a:sym typeface="Shadows Into Light"/>
              </a:rPr>
              <a:t>  </a:t>
            </a:r>
            <a:r>
              <a:rPr b="0" i="0" lang="en" sz="3000" u="none" cap="none" strike="noStrike">
                <a:solidFill>
                  <a:srgbClr val="00FFFF"/>
                </a:solidFill>
                <a:latin typeface="Shadows Into Light"/>
                <a:ea typeface="Shadows Into Light"/>
                <a:cs typeface="Shadows Into Light"/>
                <a:sym typeface="Shadows Into Light"/>
              </a:rPr>
              <a:t>4</a:t>
            </a:r>
            <a:r>
              <a:rPr b="0" i="0" lang="en" sz="3000" u="none" cap="none" strike="noStrike">
                <a:solidFill>
                  <a:schemeClr val="lt1"/>
                </a:solidFill>
                <a:latin typeface="Shadows Into Light"/>
                <a:ea typeface="Shadows Into Light"/>
                <a:cs typeface="Shadows Into Light"/>
                <a:sym typeface="Shadows Into Light"/>
              </a:rPr>
              <a:t>H</a:t>
            </a:r>
            <a:r>
              <a:rPr b="0" baseline="-25000" i="0" lang="en" sz="3000" u="none" cap="none" strike="noStrike">
                <a:solidFill>
                  <a:schemeClr val="lt1"/>
                </a:solidFill>
                <a:latin typeface="Shadows Into Light"/>
                <a:ea typeface="Shadows Into Light"/>
                <a:cs typeface="Shadows Into Light"/>
                <a:sym typeface="Shadows Into Light"/>
              </a:rPr>
              <a:t>2</a:t>
            </a:r>
            <a:r>
              <a:rPr b="0" i="0" lang="en" sz="3000" u="none" cap="none" strike="noStrike">
                <a:solidFill>
                  <a:schemeClr val="lt1"/>
                </a:solidFill>
                <a:latin typeface="Shadows Into Light"/>
                <a:ea typeface="Shadows Into Light"/>
                <a:cs typeface="Shadows Into Light"/>
                <a:sym typeface="Shadows Into Light"/>
              </a:rPr>
              <a:t>   +  </a:t>
            </a:r>
            <a:r>
              <a:rPr b="0" i="0" lang="en" sz="3000" u="none" cap="none" strike="noStrike">
                <a:solidFill>
                  <a:srgbClr val="00FFFF"/>
                </a:solidFill>
                <a:latin typeface="Shadows Into Light"/>
                <a:ea typeface="Shadows Into Light"/>
                <a:cs typeface="Shadows Into Light"/>
                <a:sym typeface="Shadows Into Light"/>
              </a:rPr>
              <a:t>2</a:t>
            </a:r>
            <a:r>
              <a:rPr b="0" i="0" lang="en" sz="3000" u="none" cap="none" strike="noStrike">
                <a:solidFill>
                  <a:schemeClr val="lt1"/>
                </a:solidFill>
                <a:latin typeface="Shadows Into Light"/>
                <a:ea typeface="Shadows Into Light"/>
                <a:cs typeface="Shadows Into Light"/>
                <a:sym typeface="Shadows Into Light"/>
              </a:rPr>
              <a:t>O</a:t>
            </a:r>
            <a:r>
              <a:rPr b="0" baseline="-25000" i="0" lang="en" sz="3000" u="none" cap="none" strike="noStrike">
                <a:solidFill>
                  <a:schemeClr val="lt1"/>
                </a:solidFill>
                <a:latin typeface="Shadows Into Light"/>
                <a:ea typeface="Shadows Into Light"/>
                <a:cs typeface="Shadows Into Light"/>
                <a:sym typeface="Shadows Into Light"/>
              </a:rPr>
              <a:t>2</a:t>
            </a:r>
            <a:r>
              <a:rPr b="0" i="0" lang="en" sz="3000" u="none" cap="none" strike="noStrike">
                <a:solidFill>
                  <a:schemeClr val="lt1"/>
                </a:solidFill>
                <a:latin typeface="Shadows Into Light"/>
                <a:ea typeface="Shadows Into Light"/>
                <a:cs typeface="Shadows Into Light"/>
                <a:sym typeface="Shadows Into Light"/>
              </a:rPr>
              <a:t>  → </a:t>
            </a:r>
            <a:r>
              <a:rPr b="0" i="0" lang="en" sz="3000" u="none" cap="none" strike="noStrike">
                <a:solidFill>
                  <a:srgbClr val="FF0000"/>
                </a:solidFill>
                <a:latin typeface="Shadows Into Light"/>
                <a:ea typeface="Shadows Into Light"/>
                <a:cs typeface="Shadows Into Light"/>
                <a:sym typeface="Shadows Into Light"/>
              </a:rPr>
              <a:t> </a:t>
            </a:r>
            <a:r>
              <a:rPr b="0" i="0" lang="en" sz="3000" u="none" cap="none" strike="noStrike">
                <a:solidFill>
                  <a:srgbClr val="00FFFF"/>
                </a:solidFill>
                <a:latin typeface="Shadows Into Light"/>
                <a:ea typeface="Shadows Into Light"/>
                <a:cs typeface="Shadows Into Light"/>
                <a:sym typeface="Shadows Into Light"/>
              </a:rPr>
              <a:t>4</a:t>
            </a:r>
            <a:r>
              <a:rPr b="0" i="0" lang="en" sz="3000" u="none" cap="none" strike="noStrike">
                <a:solidFill>
                  <a:schemeClr val="lt1"/>
                </a:solidFill>
                <a:latin typeface="Shadows Into Light"/>
                <a:ea typeface="Shadows Into Light"/>
                <a:cs typeface="Shadows Into Light"/>
                <a:sym typeface="Shadows Into Light"/>
              </a:rPr>
              <a:t>H</a:t>
            </a:r>
            <a:r>
              <a:rPr b="0" baseline="-25000" i="0" lang="en" sz="3000" u="none" cap="none" strike="noStrike">
                <a:solidFill>
                  <a:schemeClr val="lt1"/>
                </a:solidFill>
                <a:latin typeface="Shadows Into Light"/>
                <a:ea typeface="Shadows Into Light"/>
                <a:cs typeface="Shadows Into Light"/>
                <a:sym typeface="Shadows Into Light"/>
              </a:rPr>
              <a:t>2</a:t>
            </a:r>
            <a:r>
              <a:rPr b="0" i="0" lang="en" sz="3000" u="none" cap="none" strike="noStrike">
                <a:solidFill>
                  <a:schemeClr val="lt1"/>
                </a:solidFill>
                <a:latin typeface="Shadows Into Light"/>
                <a:ea typeface="Shadows Into Light"/>
                <a:cs typeface="Shadows Into Light"/>
                <a:sym typeface="Shadows Into Light"/>
              </a:rPr>
              <a:t>O</a:t>
            </a:r>
            <a:br>
              <a:rPr b="0" i="0" lang="en" sz="3600" u="none" cap="none" strike="noStrike">
                <a:solidFill>
                  <a:schemeClr val="lt1"/>
                </a:solidFill>
                <a:latin typeface="Shadows Into Light"/>
                <a:ea typeface="Shadows Into Light"/>
                <a:cs typeface="Shadows Into Light"/>
                <a:sym typeface="Shadows Into Light"/>
              </a:rPr>
            </a:br>
            <a:endParaRPr b="0" i="0" sz="1400" u="none" cap="none" strike="noStrike">
              <a:solidFill>
                <a:srgbClr val="000000"/>
              </a:solidFill>
              <a:latin typeface="Arial"/>
              <a:ea typeface="Arial"/>
              <a:cs typeface="Arial"/>
              <a:sym typeface="Arial"/>
            </a:endParaRPr>
          </a:p>
        </p:txBody>
      </p:sp>
      <p:grpSp>
        <p:nvGrpSpPr>
          <p:cNvPr id="598" name="Google Shape;598;p32"/>
          <p:cNvGrpSpPr/>
          <p:nvPr/>
        </p:nvGrpSpPr>
        <p:grpSpPr>
          <a:xfrm>
            <a:off x="1598550" y="2830850"/>
            <a:ext cx="2384193" cy="1098900"/>
            <a:chOff x="1598550" y="2830850"/>
            <a:chExt cx="2384193" cy="1098900"/>
          </a:xfrm>
        </p:grpSpPr>
        <p:sp>
          <p:nvSpPr>
            <p:cNvPr id="599" name="Google Shape;599;p32"/>
            <p:cNvSpPr/>
            <p:nvPr/>
          </p:nvSpPr>
          <p:spPr>
            <a:xfrm>
              <a:off x="2978343" y="2830850"/>
              <a:ext cx="1004400" cy="1098900"/>
            </a:xfrm>
            <a:prstGeom prst="ellipse">
              <a:avLst/>
            </a:prstGeom>
            <a:noFill/>
            <a:ln cap="flat" cmpd="sng" w="9525">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600" name="Google Shape;600;p32"/>
            <p:cNvCxnSpPr>
              <a:stCxn id="599" idx="2"/>
            </p:cNvCxnSpPr>
            <p:nvPr/>
          </p:nvCxnSpPr>
          <p:spPr>
            <a:xfrm rot="10800000">
              <a:off x="2464443" y="3323000"/>
              <a:ext cx="513900" cy="57300"/>
            </a:xfrm>
            <a:prstGeom prst="straightConnector1">
              <a:avLst/>
            </a:prstGeom>
            <a:noFill/>
            <a:ln cap="flat" cmpd="sng" w="9525">
              <a:solidFill>
                <a:srgbClr val="00FF00"/>
              </a:solidFill>
              <a:prstDash val="solid"/>
              <a:round/>
              <a:headEnd len="sm" w="sm" type="none"/>
              <a:tailEnd len="sm" w="sm" type="none"/>
            </a:ln>
          </p:spPr>
        </p:cxnSp>
        <p:sp>
          <p:nvSpPr>
            <p:cNvPr id="601" name="Google Shape;601;p32"/>
            <p:cNvSpPr txBox="1"/>
            <p:nvPr/>
          </p:nvSpPr>
          <p:spPr>
            <a:xfrm>
              <a:off x="1598550" y="3041700"/>
              <a:ext cx="851100" cy="554100"/>
            </a:xfrm>
            <a:prstGeom prst="rect">
              <a:avLst/>
            </a:prstGeom>
            <a:noFill/>
            <a:ln cap="flat" cmpd="sng" w="9525">
              <a:solidFill>
                <a:srgbClr val="00FF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FF00"/>
                  </a:solidFill>
                  <a:latin typeface="Shadows Into Light"/>
                  <a:ea typeface="Shadows Into Light"/>
                  <a:cs typeface="Shadows Into Light"/>
                  <a:sym typeface="Shadows Into Light"/>
                </a:rPr>
                <a:t>8 H’s</a:t>
              </a:r>
              <a:endParaRPr b="0" i="0" sz="2400" u="none" cap="none" strike="noStrike">
                <a:solidFill>
                  <a:srgbClr val="00FF00"/>
                </a:solidFill>
                <a:latin typeface="Shadows Into Light"/>
                <a:ea typeface="Shadows Into Light"/>
                <a:cs typeface="Shadows Into Light"/>
                <a:sym typeface="Shadows Into Light"/>
              </a:endParaRPr>
            </a:p>
          </p:txBody>
        </p:sp>
      </p:grpSp>
      <p:grpSp>
        <p:nvGrpSpPr>
          <p:cNvPr id="602" name="Google Shape;602;p32"/>
          <p:cNvGrpSpPr/>
          <p:nvPr/>
        </p:nvGrpSpPr>
        <p:grpSpPr>
          <a:xfrm>
            <a:off x="5876425" y="2571750"/>
            <a:ext cx="2523400" cy="1325375"/>
            <a:chOff x="5876425" y="2571750"/>
            <a:chExt cx="2523400" cy="1325375"/>
          </a:xfrm>
        </p:grpSpPr>
        <p:sp>
          <p:nvSpPr>
            <p:cNvPr id="603" name="Google Shape;603;p32"/>
            <p:cNvSpPr/>
            <p:nvPr/>
          </p:nvSpPr>
          <p:spPr>
            <a:xfrm>
              <a:off x="5876425" y="2798225"/>
              <a:ext cx="1072800" cy="1098900"/>
            </a:xfrm>
            <a:prstGeom prst="ellipse">
              <a:avLst/>
            </a:prstGeom>
            <a:noFill/>
            <a:ln cap="flat" cmpd="sng" w="9525">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604" name="Google Shape;604;p32"/>
            <p:cNvCxnSpPr/>
            <p:nvPr/>
          </p:nvCxnSpPr>
          <p:spPr>
            <a:xfrm flipH="1">
              <a:off x="6949325" y="2967700"/>
              <a:ext cx="599400" cy="224400"/>
            </a:xfrm>
            <a:prstGeom prst="straightConnector1">
              <a:avLst/>
            </a:prstGeom>
            <a:noFill/>
            <a:ln cap="flat" cmpd="sng" w="9525">
              <a:solidFill>
                <a:srgbClr val="00FF00"/>
              </a:solidFill>
              <a:prstDash val="solid"/>
              <a:round/>
              <a:headEnd len="sm" w="sm" type="none"/>
              <a:tailEnd len="sm" w="sm" type="none"/>
            </a:ln>
          </p:spPr>
        </p:cxnSp>
        <p:sp>
          <p:nvSpPr>
            <p:cNvPr id="605" name="Google Shape;605;p32"/>
            <p:cNvSpPr txBox="1"/>
            <p:nvPr/>
          </p:nvSpPr>
          <p:spPr>
            <a:xfrm>
              <a:off x="7548725" y="2571750"/>
              <a:ext cx="851100" cy="554100"/>
            </a:xfrm>
            <a:prstGeom prst="rect">
              <a:avLst/>
            </a:prstGeom>
            <a:noFill/>
            <a:ln cap="flat" cmpd="sng" w="9525">
              <a:solidFill>
                <a:srgbClr val="00FF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FF00"/>
                  </a:solidFill>
                  <a:latin typeface="Shadows Into Light"/>
                  <a:ea typeface="Shadows Into Light"/>
                  <a:cs typeface="Shadows Into Light"/>
                  <a:sym typeface="Shadows Into Light"/>
                </a:rPr>
                <a:t>8 H’s</a:t>
              </a:r>
              <a:endParaRPr b="0" i="0" sz="2400" u="none" cap="none" strike="noStrike">
                <a:solidFill>
                  <a:srgbClr val="00FF00"/>
                </a:solidFill>
                <a:latin typeface="Shadows Into Light"/>
                <a:ea typeface="Shadows Into Light"/>
                <a:cs typeface="Shadows Into Light"/>
                <a:sym typeface="Shadows Into Light"/>
              </a:endParaRPr>
            </a:p>
          </p:txBody>
        </p:sp>
      </p:grpSp>
      <p:grpSp>
        <p:nvGrpSpPr>
          <p:cNvPr id="606" name="Google Shape;606;p32"/>
          <p:cNvGrpSpPr/>
          <p:nvPr/>
        </p:nvGrpSpPr>
        <p:grpSpPr>
          <a:xfrm>
            <a:off x="4260425" y="2881488"/>
            <a:ext cx="4139400" cy="1711575"/>
            <a:chOff x="5876425" y="2798225"/>
            <a:chExt cx="4139400" cy="1711575"/>
          </a:xfrm>
        </p:grpSpPr>
        <p:sp>
          <p:nvSpPr>
            <p:cNvPr id="607" name="Google Shape;607;p32"/>
            <p:cNvSpPr/>
            <p:nvPr/>
          </p:nvSpPr>
          <p:spPr>
            <a:xfrm>
              <a:off x="5876425" y="2798225"/>
              <a:ext cx="1072800" cy="1098900"/>
            </a:xfrm>
            <a:prstGeom prst="ellipse">
              <a:avLst/>
            </a:prstGeom>
            <a:noFill/>
            <a:ln cap="flat" cmpd="sng" w="9525">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608" name="Google Shape;608;p32"/>
            <p:cNvCxnSpPr/>
            <p:nvPr/>
          </p:nvCxnSpPr>
          <p:spPr>
            <a:xfrm rot="10800000">
              <a:off x="6838525" y="3738688"/>
              <a:ext cx="2326200" cy="491700"/>
            </a:xfrm>
            <a:prstGeom prst="straightConnector1">
              <a:avLst/>
            </a:prstGeom>
            <a:noFill/>
            <a:ln cap="flat" cmpd="sng" w="9525">
              <a:solidFill>
                <a:srgbClr val="00FF00"/>
              </a:solidFill>
              <a:prstDash val="solid"/>
              <a:round/>
              <a:headEnd len="sm" w="sm" type="none"/>
              <a:tailEnd len="sm" w="sm" type="none"/>
            </a:ln>
          </p:spPr>
        </p:cxnSp>
        <p:sp>
          <p:nvSpPr>
            <p:cNvPr id="609" name="Google Shape;609;p32"/>
            <p:cNvSpPr txBox="1"/>
            <p:nvPr/>
          </p:nvSpPr>
          <p:spPr>
            <a:xfrm>
              <a:off x="9164725" y="3955700"/>
              <a:ext cx="851100" cy="554100"/>
            </a:xfrm>
            <a:prstGeom prst="rect">
              <a:avLst/>
            </a:prstGeom>
            <a:noFill/>
            <a:ln cap="flat" cmpd="sng" w="9525">
              <a:solidFill>
                <a:srgbClr val="00FF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FF00"/>
                  </a:solidFill>
                  <a:latin typeface="Shadows Into Light"/>
                  <a:ea typeface="Shadows Into Light"/>
                  <a:cs typeface="Shadows Into Light"/>
                  <a:sym typeface="Shadows Into Light"/>
                </a:rPr>
                <a:t>4 O’s</a:t>
              </a:r>
              <a:endParaRPr b="0" i="0" sz="2400" u="none" cap="none" strike="noStrike">
                <a:solidFill>
                  <a:srgbClr val="00FF00"/>
                </a:solidFill>
                <a:latin typeface="Shadows Into Light"/>
                <a:ea typeface="Shadows Into Light"/>
                <a:cs typeface="Shadows Into Light"/>
                <a:sym typeface="Shadows Into Light"/>
              </a:endParaRPr>
            </a:p>
          </p:txBody>
        </p:sp>
      </p:grpSp>
      <p:grpSp>
        <p:nvGrpSpPr>
          <p:cNvPr id="610" name="Google Shape;610;p32"/>
          <p:cNvGrpSpPr/>
          <p:nvPr/>
        </p:nvGrpSpPr>
        <p:grpSpPr>
          <a:xfrm>
            <a:off x="6946425" y="3382838"/>
            <a:ext cx="1534800" cy="554100"/>
            <a:chOff x="6946425" y="3382838"/>
            <a:chExt cx="1534800" cy="554100"/>
          </a:xfrm>
        </p:grpSpPr>
        <p:cxnSp>
          <p:nvCxnSpPr>
            <p:cNvPr id="611" name="Google Shape;611;p32"/>
            <p:cNvCxnSpPr/>
            <p:nvPr/>
          </p:nvCxnSpPr>
          <p:spPr>
            <a:xfrm rot="10800000">
              <a:off x="6946425" y="3482775"/>
              <a:ext cx="683700" cy="141300"/>
            </a:xfrm>
            <a:prstGeom prst="straightConnector1">
              <a:avLst/>
            </a:prstGeom>
            <a:noFill/>
            <a:ln cap="flat" cmpd="sng" w="9525">
              <a:solidFill>
                <a:srgbClr val="00FF00"/>
              </a:solidFill>
              <a:prstDash val="solid"/>
              <a:round/>
              <a:headEnd len="sm" w="sm" type="none"/>
              <a:tailEnd len="sm" w="sm" type="none"/>
            </a:ln>
          </p:spPr>
        </p:cxnSp>
        <p:sp>
          <p:nvSpPr>
            <p:cNvPr id="612" name="Google Shape;612;p32"/>
            <p:cNvSpPr txBox="1"/>
            <p:nvPr/>
          </p:nvSpPr>
          <p:spPr>
            <a:xfrm>
              <a:off x="7630125" y="3382838"/>
              <a:ext cx="851100" cy="554100"/>
            </a:xfrm>
            <a:prstGeom prst="rect">
              <a:avLst/>
            </a:prstGeom>
            <a:noFill/>
            <a:ln cap="flat" cmpd="sng" w="9525">
              <a:solidFill>
                <a:srgbClr val="00FF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FF00"/>
                  </a:solidFill>
                  <a:latin typeface="Shadows Into Light"/>
                  <a:ea typeface="Shadows Into Light"/>
                  <a:cs typeface="Shadows Into Light"/>
                  <a:sym typeface="Shadows Into Light"/>
                </a:rPr>
                <a:t>4 O’s</a:t>
              </a:r>
              <a:endParaRPr b="0" i="0" sz="2400" u="none" cap="none" strike="noStrike">
                <a:solidFill>
                  <a:srgbClr val="00FF00"/>
                </a:solidFill>
                <a:latin typeface="Shadows Into Light"/>
                <a:ea typeface="Shadows Into Light"/>
                <a:cs typeface="Shadows Into Light"/>
                <a:sym typeface="Shadows Into Light"/>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0"/>
                                        </p:tgtEl>
                                        <p:attrNameLst>
                                          <p:attrName>style.visibility</p:attrName>
                                        </p:attrNameLst>
                                      </p:cBhvr>
                                      <p:to>
                                        <p:strVal val="visible"/>
                                      </p:to>
                                    </p:set>
                                    <p:animEffect filter="fade" transition="in">
                                      <p:cBhvr>
                                        <p:cTn dur="1000"/>
                                        <p:tgtEl>
                                          <p:spTgt spid="580"/>
                                        </p:tgtEl>
                                      </p:cBhvr>
                                    </p:animEffect>
                                  </p:childTnLst>
                                </p:cTn>
                              </p:par>
                              <p:par>
                                <p:cTn fill="hold" nodeType="withEffect" presetClass="entr" presetID="10" presetSubtype="0">
                                  <p:stCondLst>
                                    <p:cond delay="0"/>
                                  </p:stCondLst>
                                  <p:childTnLst>
                                    <p:set>
                                      <p:cBhvr>
                                        <p:cTn dur="1" fill="hold">
                                          <p:stCondLst>
                                            <p:cond delay="0"/>
                                          </p:stCondLst>
                                        </p:cTn>
                                        <p:tgtEl>
                                          <p:spTgt spid="583"/>
                                        </p:tgtEl>
                                        <p:attrNameLst>
                                          <p:attrName>style.visibility</p:attrName>
                                        </p:attrNameLst>
                                      </p:cBhvr>
                                      <p:to>
                                        <p:strVal val="visible"/>
                                      </p:to>
                                    </p:set>
                                    <p:animEffect filter="fade" transition="in">
                                      <p:cBhvr>
                                        <p:cTn dur="1000"/>
                                        <p:tgtEl>
                                          <p:spTgt spid="5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6"/>
                                        </p:tgtEl>
                                        <p:attrNameLst>
                                          <p:attrName>style.visibility</p:attrName>
                                        </p:attrNameLst>
                                      </p:cBhvr>
                                      <p:to>
                                        <p:strVal val="visible"/>
                                      </p:to>
                                    </p:set>
                                    <p:animEffect filter="fade" transition="in">
                                      <p:cBhvr>
                                        <p:cTn dur="1000"/>
                                        <p:tgtEl>
                                          <p:spTgt spid="5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9"/>
                                        </p:tgtEl>
                                        <p:attrNameLst>
                                          <p:attrName>style.visibility</p:attrName>
                                        </p:attrNameLst>
                                      </p:cBhvr>
                                      <p:to>
                                        <p:strVal val="visible"/>
                                      </p:to>
                                    </p:set>
                                    <p:animEffect filter="fade" transition="in">
                                      <p:cBhvr>
                                        <p:cTn dur="1000"/>
                                        <p:tgtEl>
                                          <p:spTgt spid="589"/>
                                        </p:tgtEl>
                                      </p:cBhvr>
                                    </p:animEffect>
                                  </p:childTnLst>
                                </p:cTn>
                              </p:par>
                              <p:par>
                                <p:cTn fill="hold" nodeType="withEffect" presetClass="entr" presetID="10" presetSubtype="0">
                                  <p:stCondLst>
                                    <p:cond delay="0"/>
                                  </p:stCondLst>
                                  <p:childTnLst>
                                    <p:set>
                                      <p:cBhvr>
                                        <p:cTn dur="1" fill="hold">
                                          <p:stCondLst>
                                            <p:cond delay="0"/>
                                          </p:stCondLst>
                                        </p:cTn>
                                        <p:tgtEl>
                                          <p:spTgt spid="593"/>
                                        </p:tgtEl>
                                        <p:attrNameLst>
                                          <p:attrName>style.visibility</p:attrName>
                                        </p:attrNameLst>
                                      </p:cBhvr>
                                      <p:to>
                                        <p:strVal val="visible"/>
                                      </p:to>
                                    </p:set>
                                    <p:animEffect filter="fade" transition="in">
                                      <p:cBhvr>
                                        <p:cTn dur="1000"/>
                                        <p:tgtEl>
                                          <p:spTgt spid="5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7"/>
                                        </p:tgtEl>
                                        <p:attrNameLst>
                                          <p:attrName>style.visibility</p:attrName>
                                        </p:attrNameLst>
                                      </p:cBhvr>
                                      <p:to>
                                        <p:strVal val="visible"/>
                                      </p:to>
                                    </p:set>
                                    <p:animEffect filter="fade" transition="in">
                                      <p:cBhvr>
                                        <p:cTn dur="1000"/>
                                        <p:tgtEl>
                                          <p:spTgt spid="5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8"/>
                                        </p:tgtEl>
                                        <p:attrNameLst>
                                          <p:attrName>style.visibility</p:attrName>
                                        </p:attrNameLst>
                                      </p:cBhvr>
                                      <p:to>
                                        <p:strVal val="visible"/>
                                      </p:to>
                                    </p:set>
                                    <p:animEffect filter="fade" transition="in">
                                      <p:cBhvr>
                                        <p:cTn dur="1000"/>
                                        <p:tgtEl>
                                          <p:spTgt spid="5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2"/>
                                        </p:tgtEl>
                                        <p:attrNameLst>
                                          <p:attrName>style.visibility</p:attrName>
                                        </p:attrNameLst>
                                      </p:cBhvr>
                                      <p:to>
                                        <p:strVal val="visible"/>
                                      </p:to>
                                    </p:set>
                                    <p:animEffect filter="fade" transition="in">
                                      <p:cBhvr>
                                        <p:cTn dur="1000"/>
                                        <p:tgtEl>
                                          <p:spTgt spid="6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6"/>
                                        </p:tgtEl>
                                        <p:attrNameLst>
                                          <p:attrName>style.visibility</p:attrName>
                                        </p:attrNameLst>
                                      </p:cBhvr>
                                      <p:to>
                                        <p:strVal val="visible"/>
                                      </p:to>
                                    </p:set>
                                    <p:animEffect filter="fade" transition="in">
                                      <p:cBhvr>
                                        <p:cTn dur="1000"/>
                                        <p:tgtEl>
                                          <p:spTgt spid="6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0"/>
                                        </p:tgtEl>
                                        <p:attrNameLst>
                                          <p:attrName>style.visibility</p:attrName>
                                        </p:attrNameLst>
                                      </p:cBhvr>
                                      <p:to>
                                        <p:strVal val="visible"/>
                                      </p:to>
                                    </p:set>
                                    <p:animEffect filter="fade" transition="in">
                                      <p:cBhvr>
                                        <p:cTn dur="1000"/>
                                        <p:tgtEl>
                                          <p:spTgt spid="6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sp>
        <p:nvSpPr>
          <p:cNvPr id="617" name="Google Shape;617;p33"/>
          <p:cNvSpPr txBox="1"/>
          <p:nvPr>
            <p:ph type="title"/>
          </p:nvPr>
        </p:nvSpPr>
        <p:spPr>
          <a:xfrm>
            <a:off x="987850" y="292850"/>
            <a:ext cx="67959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Example </a:t>
            </a:r>
            <a:endParaRPr/>
          </a:p>
        </p:txBody>
      </p:sp>
      <p:sp>
        <p:nvSpPr>
          <p:cNvPr id="618" name="Google Shape;618;p33"/>
          <p:cNvSpPr txBox="1"/>
          <p:nvPr>
            <p:ph idx="1" type="body"/>
          </p:nvPr>
        </p:nvSpPr>
        <p:spPr>
          <a:xfrm>
            <a:off x="311700" y="1495975"/>
            <a:ext cx="8520600" cy="1257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400"/>
              <a:buNone/>
            </a:pPr>
            <a:r>
              <a:rPr lang="en" sz="3000">
                <a:solidFill>
                  <a:schemeClr val="lt1"/>
                </a:solidFill>
              </a:rPr>
              <a:t>If you triple the N</a:t>
            </a:r>
            <a:r>
              <a:rPr baseline="-25000" lang="en" sz="3000">
                <a:solidFill>
                  <a:schemeClr val="lt1"/>
                </a:solidFill>
              </a:rPr>
              <a:t>2</a:t>
            </a:r>
            <a:r>
              <a:rPr lang="en" sz="3000">
                <a:solidFill>
                  <a:schemeClr val="lt1"/>
                </a:solidFill>
              </a:rPr>
              <a:t> in the reaction below, how much NH</a:t>
            </a:r>
            <a:r>
              <a:rPr baseline="-25000" lang="en" sz="3000">
                <a:solidFill>
                  <a:schemeClr val="lt1"/>
                </a:solidFill>
              </a:rPr>
              <a:t>3</a:t>
            </a:r>
            <a:r>
              <a:rPr lang="en" sz="3000">
                <a:solidFill>
                  <a:schemeClr val="lt1"/>
                </a:solidFill>
              </a:rPr>
              <a:t> do you produce?</a:t>
            </a:r>
            <a:r>
              <a:rPr lang="en">
                <a:solidFill>
                  <a:srgbClr val="00FFFF"/>
                </a:solidFill>
              </a:rPr>
              <a:t>  N</a:t>
            </a:r>
            <a:r>
              <a:rPr baseline="-25000" lang="en">
                <a:solidFill>
                  <a:srgbClr val="00FFFF"/>
                </a:solidFill>
              </a:rPr>
              <a:t>2</a:t>
            </a:r>
            <a:r>
              <a:rPr lang="en">
                <a:solidFill>
                  <a:srgbClr val="00FFFF"/>
                </a:solidFill>
              </a:rPr>
              <a:t> </a:t>
            </a:r>
            <a:r>
              <a:rPr lang="en"/>
              <a:t>   +   3</a:t>
            </a:r>
            <a:r>
              <a:rPr lang="en">
                <a:solidFill>
                  <a:srgbClr val="FFFF00"/>
                </a:solidFill>
              </a:rPr>
              <a:t>H</a:t>
            </a:r>
            <a:r>
              <a:rPr baseline="-25000" lang="en">
                <a:solidFill>
                  <a:srgbClr val="FFFF00"/>
                </a:solidFill>
              </a:rPr>
              <a:t>2</a:t>
            </a:r>
            <a:r>
              <a:rPr lang="en"/>
              <a:t>  →    2</a:t>
            </a:r>
            <a:r>
              <a:rPr lang="en">
                <a:solidFill>
                  <a:srgbClr val="00FFFF"/>
                </a:solidFill>
              </a:rPr>
              <a:t>N</a:t>
            </a:r>
            <a:r>
              <a:rPr lang="en">
                <a:solidFill>
                  <a:srgbClr val="FFFF00"/>
                </a:solidFill>
              </a:rPr>
              <a:t>H</a:t>
            </a:r>
            <a:r>
              <a:rPr baseline="-25000" lang="en">
                <a:solidFill>
                  <a:srgbClr val="FFFF00"/>
                </a:solidFill>
              </a:rPr>
              <a:t>3</a:t>
            </a:r>
            <a:endParaRPr baseline="-25000">
              <a:solidFill>
                <a:srgbClr val="FFFF00"/>
              </a:solidFill>
            </a:endParaRPr>
          </a:p>
        </p:txBody>
      </p:sp>
      <p:grpSp>
        <p:nvGrpSpPr>
          <p:cNvPr id="619" name="Google Shape;619;p33"/>
          <p:cNvGrpSpPr/>
          <p:nvPr/>
        </p:nvGrpSpPr>
        <p:grpSpPr>
          <a:xfrm>
            <a:off x="5275175" y="2837625"/>
            <a:ext cx="254850" cy="158413"/>
            <a:chOff x="4039250" y="2477025"/>
            <a:chExt cx="254850" cy="158413"/>
          </a:xfrm>
        </p:grpSpPr>
        <p:sp>
          <p:nvSpPr>
            <p:cNvPr id="620" name="Google Shape;620;p33"/>
            <p:cNvSpPr/>
            <p:nvPr/>
          </p:nvSpPr>
          <p:spPr>
            <a:xfrm>
              <a:off x="4144700" y="2477025"/>
              <a:ext cx="149400" cy="1584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1" name="Google Shape;621;p33"/>
            <p:cNvSpPr/>
            <p:nvPr/>
          </p:nvSpPr>
          <p:spPr>
            <a:xfrm>
              <a:off x="4039250" y="2477038"/>
              <a:ext cx="149400" cy="1584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22" name="Google Shape;622;p33"/>
          <p:cNvGrpSpPr/>
          <p:nvPr/>
        </p:nvGrpSpPr>
        <p:grpSpPr>
          <a:xfrm>
            <a:off x="3029775" y="2837638"/>
            <a:ext cx="267750" cy="158400"/>
            <a:chOff x="3029775" y="2837638"/>
            <a:chExt cx="267750" cy="158400"/>
          </a:xfrm>
        </p:grpSpPr>
        <p:sp>
          <p:nvSpPr>
            <p:cNvPr id="623" name="Google Shape;623;p33"/>
            <p:cNvSpPr/>
            <p:nvPr/>
          </p:nvSpPr>
          <p:spPr>
            <a:xfrm>
              <a:off x="3029775" y="2837638"/>
              <a:ext cx="149400" cy="158400"/>
            </a:xfrm>
            <a:prstGeom prst="ellipse">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4" name="Google Shape;624;p33"/>
            <p:cNvSpPr/>
            <p:nvPr/>
          </p:nvSpPr>
          <p:spPr>
            <a:xfrm>
              <a:off x="3148125" y="2837638"/>
              <a:ext cx="149400" cy="158400"/>
            </a:xfrm>
            <a:prstGeom prst="ellipse">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25" name="Google Shape;625;p33"/>
          <p:cNvGrpSpPr/>
          <p:nvPr/>
        </p:nvGrpSpPr>
        <p:grpSpPr>
          <a:xfrm>
            <a:off x="7178425" y="2812175"/>
            <a:ext cx="385975" cy="302462"/>
            <a:chOff x="6215050" y="2477038"/>
            <a:chExt cx="385975" cy="302462"/>
          </a:xfrm>
        </p:grpSpPr>
        <p:sp>
          <p:nvSpPr>
            <p:cNvPr id="626" name="Google Shape;626;p33"/>
            <p:cNvSpPr/>
            <p:nvPr/>
          </p:nvSpPr>
          <p:spPr>
            <a:xfrm>
              <a:off x="6215050" y="2477038"/>
              <a:ext cx="149400" cy="1584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7" name="Google Shape;627;p33"/>
            <p:cNvSpPr/>
            <p:nvPr/>
          </p:nvSpPr>
          <p:spPr>
            <a:xfrm>
              <a:off x="6340200" y="2621100"/>
              <a:ext cx="149400" cy="1584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8" name="Google Shape;628;p33"/>
            <p:cNvSpPr/>
            <p:nvPr/>
          </p:nvSpPr>
          <p:spPr>
            <a:xfrm>
              <a:off x="6451625" y="2477038"/>
              <a:ext cx="149400" cy="1584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9" name="Google Shape;629;p33"/>
            <p:cNvSpPr/>
            <p:nvPr/>
          </p:nvSpPr>
          <p:spPr>
            <a:xfrm>
              <a:off x="6340188" y="2477038"/>
              <a:ext cx="149400" cy="158400"/>
            </a:xfrm>
            <a:prstGeom prst="ellipse">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30" name="Google Shape;630;p33"/>
          <p:cNvGrpSpPr/>
          <p:nvPr/>
        </p:nvGrpSpPr>
        <p:grpSpPr>
          <a:xfrm>
            <a:off x="5275175" y="3045863"/>
            <a:ext cx="254850" cy="158413"/>
            <a:chOff x="4039250" y="2477025"/>
            <a:chExt cx="254850" cy="158413"/>
          </a:xfrm>
        </p:grpSpPr>
        <p:sp>
          <p:nvSpPr>
            <p:cNvPr id="631" name="Google Shape;631;p33"/>
            <p:cNvSpPr/>
            <p:nvPr/>
          </p:nvSpPr>
          <p:spPr>
            <a:xfrm>
              <a:off x="4144700" y="2477025"/>
              <a:ext cx="149400" cy="1584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2" name="Google Shape;632;p33"/>
            <p:cNvSpPr/>
            <p:nvPr/>
          </p:nvSpPr>
          <p:spPr>
            <a:xfrm>
              <a:off x="4039250" y="2477038"/>
              <a:ext cx="149400" cy="1584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33" name="Google Shape;633;p33"/>
          <p:cNvGrpSpPr/>
          <p:nvPr/>
        </p:nvGrpSpPr>
        <p:grpSpPr>
          <a:xfrm>
            <a:off x="5275175" y="3254100"/>
            <a:ext cx="254850" cy="158413"/>
            <a:chOff x="4039250" y="2477025"/>
            <a:chExt cx="254850" cy="158413"/>
          </a:xfrm>
        </p:grpSpPr>
        <p:sp>
          <p:nvSpPr>
            <p:cNvPr id="634" name="Google Shape;634;p33"/>
            <p:cNvSpPr/>
            <p:nvPr/>
          </p:nvSpPr>
          <p:spPr>
            <a:xfrm>
              <a:off x="4144700" y="2477025"/>
              <a:ext cx="149400" cy="1584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5" name="Google Shape;635;p33"/>
            <p:cNvSpPr/>
            <p:nvPr/>
          </p:nvSpPr>
          <p:spPr>
            <a:xfrm>
              <a:off x="4039250" y="2477038"/>
              <a:ext cx="149400" cy="1584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36" name="Google Shape;636;p33"/>
          <p:cNvGrpSpPr/>
          <p:nvPr/>
        </p:nvGrpSpPr>
        <p:grpSpPr>
          <a:xfrm>
            <a:off x="7626025" y="2812175"/>
            <a:ext cx="385975" cy="302462"/>
            <a:chOff x="6215050" y="2477038"/>
            <a:chExt cx="385975" cy="302462"/>
          </a:xfrm>
        </p:grpSpPr>
        <p:sp>
          <p:nvSpPr>
            <p:cNvPr id="637" name="Google Shape;637;p33"/>
            <p:cNvSpPr/>
            <p:nvPr/>
          </p:nvSpPr>
          <p:spPr>
            <a:xfrm>
              <a:off x="6215050" y="2477038"/>
              <a:ext cx="149400" cy="1584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8" name="Google Shape;638;p33"/>
            <p:cNvSpPr/>
            <p:nvPr/>
          </p:nvSpPr>
          <p:spPr>
            <a:xfrm>
              <a:off x="6340200" y="2621100"/>
              <a:ext cx="149400" cy="1584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9" name="Google Shape;639;p33"/>
            <p:cNvSpPr/>
            <p:nvPr/>
          </p:nvSpPr>
          <p:spPr>
            <a:xfrm>
              <a:off x="6451625" y="2477038"/>
              <a:ext cx="149400" cy="1584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0" name="Google Shape;640;p33"/>
            <p:cNvSpPr/>
            <p:nvPr/>
          </p:nvSpPr>
          <p:spPr>
            <a:xfrm>
              <a:off x="6340188" y="2477038"/>
              <a:ext cx="149400" cy="158400"/>
            </a:xfrm>
            <a:prstGeom prst="ellipse">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41" name="Google Shape;641;p33"/>
          <p:cNvGrpSpPr/>
          <p:nvPr/>
        </p:nvGrpSpPr>
        <p:grpSpPr>
          <a:xfrm>
            <a:off x="3029775" y="3080713"/>
            <a:ext cx="267750" cy="158400"/>
            <a:chOff x="3029775" y="2837638"/>
            <a:chExt cx="267750" cy="158400"/>
          </a:xfrm>
        </p:grpSpPr>
        <p:sp>
          <p:nvSpPr>
            <p:cNvPr id="642" name="Google Shape;642;p33"/>
            <p:cNvSpPr/>
            <p:nvPr/>
          </p:nvSpPr>
          <p:spPr>
            <a:xfrm>
              <a:off x="3029775" y="2837638"/>
              <a:ext cx="149400" cy="158400"/>
            </a:xfrm>
            <a:prstGeom prst="ellipse">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3" name="Google Shape;643;p33"/>
            <p:cNvSpPr/>
            <p:nvPr/>
          </p:nvSpPr>
          <p:spPr>
            <a:xfrm>
              <a:off x="3148125" y="2837638"/>
              <a:ext cx="149400" cy="158400"/>
            </a:xfrm>
            <a:prstGeom prst="ellipse">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44" name="Google Shape;644;p33"/>
          <p:cNvGrpSpPr/>
          <p:nvPr/>
        </p:nvGrpSpPr>
        <p:grpSpPr>
          <a:xfrm>
            <a:off x="3029775" y="3357038"/>
            <a:ext cx="267750" cy="158400"/>
            <a:chOff x="3029775" y="2837638"/>
            <a:chExt cx="267750" cy="158400"/>
          </a:xfrm>
        </p:grpSpPr>
        <p:sp>
          <p:nvSpPr>
            <p:cNvPr id="645" name="Google Shape;645;p33"/>
            <p:cNvSpPr/>
            <p:nvPr/>
          </p:nvSpPr>
          <p:spPr>
            <a:xfrm>
              <a:off x="3029775" y="2837638"/>
              <a:ext cx="149400" cy="158400"/>
            </a:xfrm>
            <a:prstGeom prst="ellipse">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6" name="Google Shape;646;p33"/>
            <p:cNvSpPr/>
            <p:nvPr/>
          </p:nvSpPr>
          <p:spPr>
            <a:xfrm>
              <a:off x="3148125" y="2837638"/>
              <a:ext cx="149400" cy="158400"/>
            </a:xfrm>
            <a:prstGeom prst="ellipse">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47" name="Google Shape;647;p33"/>
          <p:cNvGrpSpPr/>
          <p:nvPr/>
        </p:nvGrpSpPr>
        <p:grpSpPr>
          <a:xfrm>
            <a:off x="4909525" y="2812175"/>
            <a:ext cx="254850" cy="574888"/>
            <a:chOff x="4909525" y="2812175"/>
            <a:chExt cx="254850" cy="574888"/>
          </a:xfrm>
        </p:grpSpPr>
        <p:grpSp>
          <p:nvGrpSpPr>
            <p:cNvPr id="648" name="Google Shape;648;p33"/>
            <p:cNvGrpSpPr/>
            <p:nvPr/>
          </p:nvGrpSpPr>
          <p:grpSpPr>
            <a:xfrm>
              <a:off x="4909525" y="2812175"/>
              <a:ext cx="254850" cy="158413"/>
              <a:chOff x="4039250" y="2477025"/>
              <a:chExt cx="254850" cy="158413"/>
            </a:xfrm>
          </p:grpSpPr>
          <p:sp>
            <p:nvSpPr>
              <p:cNvPr id="649" name="Google Shape;649;p33"/>
              <p:cNvSpPr/>
              <p:nvPr/>
            </p:nvSpPr>
            <p:spPr>
              <a:xfrm>
                <a:off x="4144700" y="2477025"/>
                <a:ext cx="149400" cy="1584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0" name="Google Shape;650;p33"/>
              <p:cNvSpPr/>
              <p:nvPr/>
            </p:nvSpPr>
            <p:spPr>
              <a:xfrm>
                <a:off x="4039250" y="2477038"/>
                <a:ext cx="149400" cy="1584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51" name="Google Shape;651;p33"/>
            <p:cNvGrpSpPr/>
            <p:nvPr/>
          </p:nvGrpSpPr>
          <p:grpSpPr>
            <a:xfrm>
              <a:off x="4909525" y="3020413"/>
              <a:ext cx="254850" cy="158413"/>
              <a:chOff x="4039250" y="2477025"/>
              <a:chExt cx="254850" cy="158413"/>
            </a:xfrm>
          </p:grpSpPr>
          <p:sp>
            <p:nvSpPr>
              <p:cNvPr id="652" name="Google Shape;652;p33"/>
              <p:cNvSpPr/>
              <p:nvPr/>
            </p:nvSpPr>
            <p:spPr>
              <a:xfrm>
                <a:off x="4144700" y="2477025"/>
                <a:ext cx="149400" cy="1584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3" name="Google Shape;653;p33"/>
              <p:cNvSpPr/>
              <p:nvPr/>
            </p:nvSpPr>
            <p:spPr>
              <a:xfrm>
                <a:off x="4039250" y="2477038"/>
                <a:ext cx="149400" cy="1584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54" name="Google Shape;654;p33"/>
            <p:cNvGrpSpPr/>
            <p:nvPr/>
          </p:nvGrpSpPr>
          <p:grpSpPr>
            <a:xfrm>
              <a:off x="4909525" y="3228650"/>
              <a:ext cx="254850" cy="158413"/>
              <a:chOff x="4039250" y="2477025"/>
              <a:chExt cx="254850" cy="158413"/>
            </a:xfrm>
          </p:grpSpPr>
          <p:sp>
            <p:nvSpPr>
              <p:cNvPr id="655" name="Google Shape;655;p33"/>
              <p:cNvSpPr/>
              <p:nvPr/>
            </p:nvSpPr>
            <p:spPr>
              <a:xfrm>
                <a:off x="4144700" y="2477025"/>
                <a:ext cx="149400" cy="1584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6" name="Google Shape;656;p33"/>
              <p:cNvSpPr/>
              <p:nvPr/>
            </p:nvSpPr>
            <p:spPr>
              <a:xfrm>
                <a:off x="4039250" y="2477038"/>
                <a:ext cx="149400" cy="1584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657" name="Google Shape;657;p33"/>
          <p:cNvGrpSpPr/>
          <p:nvPr/>
        </p:nvGrpSpPr>
        <p:grpSpPr>
          <a:xfrm>
            <a:off x="7178425" y="3285013"/>
            <a:ext cx="385975" cy="302462"/>
            <a:chOff x="6215050" y="2477038"/>
            <a:chExt cx="385975" cy="302462"/>
          </a:xfrm>
        </p:grpSpPr>
        <p:sp>
          <p:nvSpPr>
            <p:cNvPr id="658" name="Google Shape;658;p33"/>
            <p:cNvSpPr/>
            <p:nvPr/>
          </p:nvSpPr>
          <p:spPr>
            <a:xfrm>
              <a:off x="6215050" y="2477038"/>
              <a:ext cx="149400" cy="1584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9" name="Google Shape;659;p33"/>
            <p:cNvSpPr/>
            <p:nvPr/>
          </p:nvSpPr>
          <p:spPr>
            <a:xfrm>
              <a:off x="6340200" y="2621100"/>
              <a:ext cx="149400" cy="1584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0" name="Google Shape;660;p33"/>
            <p:cNvSpPr/>
            <p:nvPr/>
          </p:nvSpPr>
          <p:spPr>
            <a:xfrm>
              <a:off x="6451625" y="2477038"/>
              <a:ext cx="149400" cy="1584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1" name="Google Shape;661;p33"/>
            <p:cNvSpPr/>
            <p:nvPr/>
          </p:nvSpPr>
          <p:spPr>
            <a:xfrm>
              <a:off x="6340188" y="2477038"/>
              <a:ext cx="149400" cy="158400"/>
            </a:xfrm>
            <a:prstGeom prst="ellipse">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62" name="Google Shape;662;p33"/>
          <p:cNvGrpSpPr/>
          <p:nvPr/>
        </p:nvGrpSpPr>
        <p:grpSpPr>
          <a:xfrm>
            <a:off x="7626025" y="3285013"/>
            <a:ext cx="385975" cy="302462"/>
            <a:chOff x="6215050" y="2477038"/>
            <a:chExt cx="385975" cy="302462"/>
          </a:xfrm>
        </p:grpSpPr>
        <p:sp>
          <p:nvSpPr>
            <p:cNvPr id="663" name="Google Shape;663;p33"/>
            <p:cNvSpPr/>
            <p:nvPr/>
          </p:nvSpPr>
          <p:spPr>
            <a:xfrm>
              <a:off x="6215050" y="2477038"/>
              <a:ext cx="149400" cy="1584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4" name="Google Shape;664;p33"/>
            <p:cNvSpPr/>
            <p:nvPr/>
          </p:nvSpPr>
          <p:spPr>
            <a:xfrm>
              <a:off x="6340200" y="2621100"/>
              <a:ext cx="149400" cy="1584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5" name="Google Shape;665;p33"/>
            <p:cNvSpPr/>
            <p:nvPr/>
          </p:nvSpPr>
          <p:spPr>
            <a:xfrm>
              <a:off x="6451625" y="2477038"/>
              <a:ext cx="149400" cy="1584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6" name="Google Shape;666;p33"/>
            <p:cNvSpPr/>
            <p:nvPr/>
          </p:nvSpPr>
          <p:spPr>
            <a:xfrm>
              <a:off x="6340188" y="2477038"/>
              <a:ext cx="149400" cy="158400"/>
            </a:xfrm>
            <a:prstGeom prst="ellipse">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67" name="Google Shape;667;p33"/>
          <p:cNvGrpSpPr/>
          <p:nvPr/>
        </p:nvGrpSpPr>
        <p:grpSpPr>
          <a:xfrm>
            <a:off x="7178425" y="3757850"/>
            <a:ext cx="385975" cy="302462"/>
            <a:chOff x="6215050" y="2477038"/>
            <a:chExt cx="385975" cy="302462"/>
          </a:xfrm>
        </p:grpSpPr>
        <p:sp>
          <p:nvSpPr>
            <p:cNvPr id="668" name="Google Shape;668;p33"/>
            <p:cNvSpPr/>
            <p:nvPr/>
          </p:nvSpPr>
          <p:spPr>
            <a:xfrm>
              <a:off x="6215050" y="2477038"/>
              <a:ext cx="149400" cy="1584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9" name="Google Shape;669;p33"/>
            <p:cNvSpPr/>
            <p:nvPr/>
          </p:nvSpPr>
          <p:spPr>
            <a:xfrm>
              <a:off x="6340200" y="2621100"/>
              <a:ext cx="149400" cy="1584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0" name="Google Shape;670;p33"/>
            <p:cNvSpPr/>
            <p:nvPr/>
          </p:nvSpPr>
          <p:spPr>
            <a:xfrm>
              <a:off x="6451625" y="2477038"/>
              <a:ext cx="149400" cy="1584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1" name="Google Shape;671;p33"/>
            <p:cNvSpPr/>
            <p:nvPr/>
          </p:nvSpPr>
          <p:spPr>
            <a:xfrm>
              <a:off x="6340188" y="2477038"/>
              <a:ext cx="149400" cy="158400"/>
            </a:xfrm>
            <a:prstGeom prst="ellipse">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72" name="Google Shape;672;p33"/>
          <p:cNvGrpSpPr/>
          <p:nvPr/>
        </p:nvGrpSpPr>
        <p:grpSpPr>
          <a:xfrm>
            <a:off x="7626025" y="3757850"/>
            <a:ext cx="385975" cy="302462"/>
            <a:chOff x="6215050" y="2477038"/>
            <a:chExt cx="385975" cy="302462"/>
          </a:xfrm>
        </p:grpSpPr>
        <p:sp>
          <p:nvSpPr>
            <p:cNvPr id="673" name="Google Shape;673;p33"/>
            <p:cNvSpPr/>
            <p:nvPr/>
          </p:nvSpPr>
          <p:spPr>
            <a:xfrm>
              <a:off x="6215050" y="2477038"/>
              <a:ext cx="149400" cy="1584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4" name="Google Shape;674;p33"/>
            <p:cNvSpPr/>
            <p:nvPr/>
          </p:nvSpPr>
          <p:spPr>
            <a:xfrm>
              <a:off x="6340200" y="2621100"/>
              <a:ext cx="149400" cy="1584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5" name="Google Shape;675;p33"/>
            <p:cNvSpPr/>
            <p:nvPr/>
          </p:nvSpPr>
          <p:spPr>
            <a:xfrm>
              <a:off x="6451625" y="2477038"/>
              <a:ext cx="149400" cy="1584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6" name="Google Shape;676;p33"/>
            <p:cNvSpPr/>
            <p:nvPr/>
          </p:nvSpPr>
          <p:spPr>
            <a:xfrm>
              <a:off x="6340188" y="2477038"/>
              <a:ext cx="149400" cy="158400"/>
            </a:xfrm>
            <a:prstGeom prst="ellipse">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77" name="Google Shape;677;p33"/>
          <p:cNvGrpSpPr/>
          <p:nvPr/>
        </p:nvGrpSpPr>
        <p:grpSpPr>
          <a:xfrm>
            <a:off x="5605175" y="2812175"/>
            <a:ext cx="254850" cy="574888"/>
            <a:chOff x="5605175" y="2812175"/>
            <a:chExt cx="254850" cy="574888"/>
          </a:xfrm>
        </p:grpSpPr>
        <p:grpSp>
          <p:nvGrpSpPr>
            <p:cNvPr id="678" name="Google Shape;678;p33"/>
            <p:cNvGrpSpPr/>
            <p:nvPr/>
          </p:nvGrpSpPr>
          <p:grpSpPr>
            <a:xfrm>
              <a:off x="5605175" y="2812175"/>
              <a:ext cx="254850" cy="158413"/>
              <a:chOff x="4039250" y="2477025"/>
              <a:chExt cx="254850" cy="158413"/>
            </a:xfrm>
          </p:grpSpPr>
          <p:sp>
            <p:nvSpPr>
              <p:cNvPr id="679" name="Google Shape;679;p33"/>
              <p:cNvSpPr/>
              <p:nvPr/>
            </p:nvSpPr>
            <p:spPr>
              <a:xfrm>
                <a:off x="4144700" y="2477025"/>
                <a:ext cx="149400" cy="1584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0" name="Google Shape;680;p33"/>
              <p:cNvSpPr/>
              <p:nvPr/>
            </p:nvSpPr>
            <p:spPr>
              <a:xfrm>
                <a:off x="4039250" y="2477038"/>
                <a:ext cx="149400" cy="1584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81" name="Google Shape;681;p33"/>
            <p:cNvGrpSpPr/>
            <p:nvPr/>
          </p:nvGrpSpPr>
          <p:grpSpPr>
            <a:xfrm>
              <a:off x="5605175" y="3020413"/>
              <a:ext cx="254850" cy="158413"/>
              <a:chOff x="4039250" y="2477025"/>
              <a:chExt cx="254850" cy="158413"/>
            </a:xfrm>
          </p:grpSpPr>
          <p:sp>
            <p:nvSpPr>
              <p:cNvPr id="682" name="Google Shape;682;p33"/>
              <p:cNvSpPr/>
              <p:nvPr/>
            </p:nvSpPr>
            <p:spPr>
              <a:xfrm>
                <a:off x="4144700" y="2477025"/>
                <a:ext cx="149400" cy="1584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3" name="Google Shape;683;p33"/>
              <p:cNvSpPr/>
              <p:nvPr/>
            </p:nvSpPr>
            <p:spPr>
              <a:xfrm>
                <a:off x="4039250" y="2477038"/>
                <a:ext cx="149400" cy="1584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84" name="Google Shape;684;p33"/>
            <p:cNvGrpSpPr/>
            <p:nvPr/>
          </p:nvGrpSpPr>
          <p:grpSpPr>
            <a:xfrm>
              <a:off x="5605175" y="3228650"/>
              <a:ext cx="254850" cy="158413"/>
              <a:chOff x="4039250" y="2477025"/>
              <a:chExt cx="254850" cy="158413"/>
            </a:xfrm>
          </p:grpSpPr>
          <p:sp>
            <p:nvSpPr>
              <p:cNvPr id="685" name="Google Shape;685;p33"/>
              <p:cNvSpPr/>
              <p:nvPr/>
            </p:nvSpPr>
            <p:spPr>
              <a:xfrm>
                <a:off x="4144700" y="2477025"/>
                <a:ext cx="149400" cy="1584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6" name="Google Shape;686;p33"/>
              <p:cNvSpPr/>
              <p:nvPr/>
            </p:nvSpPr>
            <p:spPr>
              <a:xfrm>
                <a:off x="4039250" y="2477038"/>
                <a:ext cx="149400" cy="1584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687" name="Google Shape;687;p33"/>
          <p:cNvSpPr txBox="1"/>
          <p:nvPr/>
        </p:nvSpPr>
        <p:spPr>
          <a:xfrm>
            <a:off x="2864775" y="4060325"/>
            <a:ext cx="60909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600"/>
              </a:spcAft>
              <a:buClr>
                <a:srgbClr val="000000"/>
              </a:buClr>
              <a:buSzPts val="3600"/>
              <a:buFont typeface="Arial"/>
              <a:buNone/>
            </a:pPr>
            <a:r>
              <a:rPr b="0" i="0" lang="en" sz="3600" u="none" cap="none" strike="noStrike">
                <a:solidFill>
                  <a:srgbClr val="FFFFFF"/>
                </a:solidFill>
                <a:latin typeface="Shadows Into Light"/>
                <a:ea typeface="Shadows Into Light"/>
                <a:cs typeface="Shadows Into Light"/>
                <a:sym typeface="Shadows Into Light"/>
              </a:rPr>
              <a:t>3</a:t>
            </a:r>
            <a:r>
              <a:rPr b="0" i="0" lang="en" sz="3600" u="none" cap="none" strike="noStrike">
                <a:solidFill>
                  <a:srgbClr val="00FFFF"/>
                </a:solidFill>
                <a:latin typeface="Shadows Into Light"/>
                <a:ea typeface="Shadows Into Light"/>
                <a:cs typeface="Shadows Into Light"/>
                <a:sym typeface="Shadows Into Light"/>
              </a:rPr>
              <a:t>N</a:t>
            </a:r>
            <a:r>
              <a:rPr b="0" baseline="-25000" i="0" lang="en" sz="3600" u="none" cap="none" strike="noStrike">
                <a:solidFill>
                  <a:srgbClr val="00FFFF"/>
                </a:solidFill>
                <a:latin typeface="Shadows Into Light"/>
                <a:ea typeface="Shadows Into Light"/>
                <a:cs typeface="Shadows Into Light"/>
                <a:sym typeface="Shadows Into Light"/>
              </a:rPr>
              <a:t>2</a:t>
            </a:r>
            <a:r>
              <a:rPr b="0" i="0" lang="en" sz="3600" u="none" cap="none" strike="noStrike">
                <a:solidFill>
                  <a:srgbClr val="00FFFF"/>
                </a:solidFill>
                <a:latin typeface="Shadows Into Light"/>
                <a:ea typeface="Shadows Into Light"/>
                <a:cs typeface="Shadows Into Light"/>
                <a:sym typeface="Shadows Into Light"/>
              </a:rPr>
              <a:t> </a:t>
            </a:r>
            <a:r>
              <a:rPr b="0" i="0" lang="en" sz="3600" u="none" cap="none" strike="noStrike">
                <a:solidFill>
                  <a:schemeClr val="lt1"/>
                </a:solidFill>
                <a:latin typeface="Shadows Into Light"/>
                <a:ea typeface="Shadows Into Light"/>
                <a:cs typeface="Shadows Into Light"/>
                <a:sym typeface="Shadows Into Light"/>
              </a:rPr>
              <a:t>   +   9</a:t>
            </a:r>
            <a:r>
              <a:rPr b="0" i="0" lang="en" sz="3600" u="none" cap="none" strike="noStrike">
                <a:solidFill>
                  <a:srgbClr val="FFFF00"/>
                </a:solidFill>
                <a:latin typeface="Shadows Into Light"/>
                <a:ea typeface="Shadows Into Light"/>
                <a:cs typeface="Shadows Into Light"/>
                <a:sym typeface="Shadows Into Light"/>
              </a:rPr>
              <a:t>H</a:t>
            </a:r>
            <a:r>
              <a:rPr b="0" baseline="-25000" i="0" lang="en" sz="3600" u="none" cap="none" strike="noStrike">
                <a:solidFill>
                  <a:srgbClr val="FFFF00"/>
                </a:solidFill>
                <a:latin typeface="Shadows Into Light"/>
                <a:ea typeface="Shadows Into Light"/>
                <a:cs typeface="Shadows Into Light"/>
                <a:sym typeface="Shadows Into Light"/>
              </a:rPr>
              <a:t>2</a:t>
            </a:r>
            <a:r>
              <a:rPr b="0" i="0" lang="en" sz="3600" u="none" cap="none" strike="noStrike">
                <a:solidFill>
                  <a:schemeClr val="lt1"/>
                </a:solidFill>
                <a:latin typeface="Shadows Into Light"/>
                <a:ea typeface="Shadows Into Light"/>
                <a:cs typeface="Shadows Into Light"/>
                <a:sym typeface="Shadows Into Light"/>
              </a:rPr>
              <a:t>  →    6</a:t>
            </a:r>
            <a:r>
              <a:rPr b="0" i="0" lang="en" sz="3600" u="none" cap="none" strike="noStrike">
                <a:solidFill>
                  <a:srgbClr val="00FFFF"/>
                </a:solidFill>
                <a:latin typeface="Shadows Into Light"/>
                <a:ea typeface="Shadows Into Light"/>
                <a:cs typeface="Shadows Into Light"/>
                <a:sym typeface="Shadows Into Light"/>
              </a:rPr>
              <a:t>N</a:t>
            </a:r>
            <a:r>
              <a:rPr b="0" i="0" lang="en" sz="3600" u="none" cap="none" strike="noStrike">
                <a:solidFill>
                  <a:srgbClr val="FFFF00"/>
                </a:solidFill>
                <a:latin typeface="Shadows Into Light"/>
                <a:ea typeface="Shadows Into Light"/>
                <a:cs typeface="Shadows Into Light"/>
                <a:sym typeface="Shadows Into Light"/>
              </a:rPr>
              <a:t>H</a:t>
            </a:r>
            <a:r>
              <a:rPr b="0" baseline="-25000" i="0" lang="en" sz="3600" u="none" cap="none" strike="noStrike">
                <a:solidFill>
                  <a:srgbClr val="FFFF00"/>
                </a:solidFill>
                <a:latin typeface="Shadows Into Light"/>
                <a:ea typeface="Shadows Into Light"/>
                <a:cs typeface="Shadows Into Light"/>
                <a:sym typeface="Shadows Into Light"/>
              </a:rPr>
              <a:t>3</a:t>
            </a:r>
            <a:endParaRPr b="0" i="0" sz="1400" u="none" cap="none" strike="noStrike">
              <a:solidFill>
                <a:srgbClr val="000000"/>
              </a:solidFill>
              <a:latin typeface="Shadows Into Light"/>
              <a:ea typeface="Shadows Into Light"/>
              <a:cs typeface="Shadows Into Light"/>
              <a:sym typeface="Shadows Into 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1"/>
                                        </p:tgtEl>
                                        <p:attrNameLst>
                                          <p:attrName>style.visibility</p:attrName>
                                        </p:attrNameLst>
                                      </p:cBhvr>
                                      <p:to>
                                        <p:strVal val="visible"/>
                                      </p:to>
                                    </p:set>
                                    <p:animEffect filter="fade" transition="in">
                                      <p:cBhvr>
                                        <p:cTn dur="1000"/>
                                        <p:tgtEl>
                                          <p:spTgt spid="641"/>
                                        </p:tgtEl>
                                      </p:cBhvr>
                                    </p:animEffect>
                                  </p:childTnLst>
                                </p:cTn>
                              </p:par>
                              <p:par>
                                <p:cTn fill="hold" nodeType="withEffect" presetClass="entr" presetID="10" presetSubtype="0">
                                  <p:stCondLst>
                                    <p:cond delay="0"/>
                                  </p:stCondLst>
                                  <p:childTnLst>
                                    <p:set>
                                      <p:cBhvr>
                                        <p:cTn dur="1" fill="hold">
                                          <p:stCondLst>
                                            <p:cond delay="0"/>
                                          </p:stCondLst>
                                        </p:cTn>
                                        <p:tgtEl>
                                          <p:spTgt spid="644"/>
                                        </p:tgtEl>
                                        <p:attrNameLst>
                                          <p:attrName>style.visibility</p:attrName>
                                        </p:attrNameLst>
                                      </p:cBhvr>
                                      <p:to>
                                        <p:strVal val="visible"/>
                                      </p:to>
                                    </p:set>
                                    <p:animEffect filter="fade" transition="in">
                                      <p:cBhvr>
                                        <p:cTn dur="1000"/>
                                        <p:tgtEl>
                                          <p:spTgt spid="6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7"/>
                                        </p:tgtEl>
                                        <p:attrNameLst>
                                          <p:attrName>style.visibility</p:attrName>
                                        </p:attrNameLst>
                                      </p:cBhvr>
                                      <p:to>
                                        <p:strVal val="visible"/>
                                      </p:to>
                                    </p:set>
                                    <p:animEffect filter="fade" transition="in">
                                      <p:cBhvr>
                                        <p:cTn dur="1000"/>
                                        <p:tgtEl>
                                          <p:spTgt spid="647"/>
                                        </p:tgtEl>
                                      </p:cBhvr>
                                    </p:animEffect>
                                  </p:childTnLst>
                                </p:cTn>
                              </p:par>
                              <p:par>
                                <p:cTn fill="hold" nodeType="withEffect" presetClass="entr" presetID="10" presetSubtype="0">
                                  <p:stCondLst>
                                    <p:cond delay="0"/>
                                  </p:stCondLst>
                                  <p:childTnLst>
                                    <p:set>
                                      <p:cBhvr>
                                        <p:cTn dur="1" fill="hold">
                                          <p:stCondLst>
                                            <p:cond delay="0"/>
                                          </p:stCondLst>
                                        </p:cTn>
                                        <p:tgtEl>
                                          <p:spTgt spid="677"/>
                                        </p:tgtEl>
                                        <p:attrNameLst>
                                          <p:attrName>style.visibility</p:attrName>
                                        </p:attrNameLst>
                                      </p:cBhvr>
                                      <p:to>
                                        <p:strVal val="visible"/>
                                      </p:to>
                                    </p:set>
                                    <p:animEffect filter="fade" transition="in">
                                      <p:cBhvr>
                                        <p:cTn dur="1000"/>
                                        <p:tgtEl>
                                          <p:spTgt spid="6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7"/>
                                        </p:tgtEl>
                                        <p:attrNameLst>
                                          <p:attrName>style.visibility</p:attrName>
                                        </p:attrNameLst>
                                      </p:cBhvr>
                                      <p:to>
                                        <p:strVal val="visible"/>
                                      </p:to>
                                    </p:set>
                                    <p:animEffect filter="fade" transition="in">
                                      <p:cBhvr>
                                        <p:cTn dur="1000"/>
                                        <p:tgtEl>
                                          <p:spTgt spid="657"/>
                                        </p:tgtEl>
                                      </p:cBhvr>
                                    </p:animEffect>
                                  </p:childTnLst>
                                </p:cTn>
                              </p:par>
                              <p:par>
                                <p:cTn fill="hold" nodeType="withEffect" presetClass="entr" presetID="10" presetSubtype="0">
                                  <p:stCondLst>
                                    <p:cond delay="0"/>
                                  </p:stCondLst>
                                  <p:childTnLst>
                                    <p:set>
                                      <p:cBhvr>
                                        <p:cTn dur="1" fill="hold">
                                          <p:stCondLst>
                                            <p:cond delay="0"/>
                                          </p:stCondLst>
                                        </p:cTn>
                                        <p:tgtEl>
                                          <p:spTgt spid="662"/>
                                        </p:tgtEl>
                                        <p:attrNameLst>
                                          <p:attrName>style.visibility</p:attrName>
                                        </p:attrNameLst>
                                      </p:cBhvr>
                                      <p:to>
                                        <p:strVal val="visible"/>
                                      </p:to>
                                    </p:set>
                                    <p:animEffect filter="fade" transition="in">
                                      <p:cBhvr>
                                        <p:cTn dur="1000"/>
                                        <p:tgtEl>
                                          <p:spTgt spid="662"/>
                                        </p:tgtEl>
                                      </p:cBhvr>
                                    </p:animEffect>
                                  </p:childTnLst>
                                </p:cTn>
                              </p:par>
                              <p:par>
                                <p:cTn fill="hold" nodeType="withEffect" presetClass="entr" presetID="10" presetSubtype="0">
                                  <p:stCondLst>
                                    <p:cond delay="0"/>
                                  </p:stCondLst>
                                  <p:childTnLst>
                                    <p:set>
                                      <p:cBhvr>
                                        <p:cTn dur="1" fill="hold">
                                          <p:stCondLst>
                                            <p:cond delay="0"/>
                                          </p:stCondLst>
                                        </p:cTn>
                                        <p:tgtEl>
                                          <p:spTgt spid="667"/>
                                        </p:tgtEl>
                                        <p:attrNameLst>
                                          <p:attrName>style.visibility</p:attrName>
                                        </p:attrNameLst>
                                      </p:cBhvr>
                                      <p:to>
                                        <p:strVal val="visible"/>
                                      </p:to>
                                    </p:set>
                                    <p:animEffect filter="fade" transition="in">
                                      <p:cBhvr>
                                        <p:cTn dur="1000"/>
                                        <p:tgtEl>
                                          <p:spTgt spid="667"/>
                                        </p:tgtEl>
                                      </p:cBhvr>
                                    </p:animEffect>
                                  </p:childTnLst>
                                </p:cTn>
                              </p:par>
                              <p:par>
                                <p:cTn fill="hold" nodeType="withEffect" presetClass="entr" presetID="10" presetSubtype="0">
                                  <p:stCondLst>
                                    <p:cond delay="0"/>
                                  </p:stCondLst>
                                  <p:childTnLst>
                                    <p:set>
                                      <p:cBhvr>
                                        <p:cTn dur="1" fill="hold">
                                          <p:stCondLst>
                                            <p:cond delay="0"/>
                                          </p:stCondLst>
                                        </p:cTn>
                                        <p:tgtEl>
                                          <p:spTgt spid="672"/>
                                        </p:tgtEl>
                                        <p:attrNameLst>
                                          <p:attrName>style.visibility</p:attrName>
                                        </p:attrNameLst>
                                      </p:cBhvr>
                                      <p:to>
                                        <p:strVal val="visible"/>
                                      </p:to>
                                    </p:set>
                                    <p:animEffect filter="fade" transition="in">
                                      <p:cBhvr>
                                        <p:cTn dur="1000"/>
                                        <p:tgtEl>
                                          <p:spTgt spid="6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7"/>
                                        </p:tgtEl>
                                        <p:attrNameLst>
                                          <p:attrName>style.visibility</p:attrName>
                                        </p:attrNameLst>
                                      </p:cBhvr>
                                      <p:to>
                                        <p:strVal val="visible"/>
                                      </p:to>
                                    </p:set>
                                    <p:animEffect filter="fade" transition="in">
                                      <p:cBhvr>
                                        <p:cTn dur="1000"/>
                                        <p:tgtEl>
                                          <p:spTgt spid="6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1" name="Shape 691"/>
        <p:cNvGrpSpPr/>
        <p:nvPr/>
      </p:nvGrpSpPr>
      <p:grpSpPr>
        <a:xfrm>
          <a:off x="0" y="0"/>
          <a:ext cx="0" cy="0"/>
          <a:chOff x="0" y="0"/>
          <a:chExt cx="0" cy="0"/>
        </a:xfrm>
      </p:grpSpPr>
      <p:sp>
        <p:nvSpPr>
          <p:cNvPr id="692" name="Google Shape;692;p34"/>
          <p:cNvSpPr txBox="1"/>
          <p:nvPr>
            <p:ph type="title"/>
          </p:nvPr>
        </p:nvSpPr>
        <p:spPr>
          <a:xfrm>
            <a:off x="1602581" y="171450"/>
            <a:ext cx="6115050" cy="7429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200"/>
              <a:buNone/>
            </a:pPr>
            <a:r>
              <a:rPr lang="en"/>
              <a:t>Relating Moles</a:t>
            </a:r>
            <a:endParaRPr/>
          </a:p>
        </p:txBody>
      </p:sp>
      <p:sp>
        <p:nvSpPr>
          <p:cNvPr id="693" name="Google Shape;693;p34"/>
          <p:cNvSpPr txBox="1"/>
          <p:nvPr>
            <p:ph idx="1" type="body"/>
          </p:nvPr>
        </p:nvSpPr>
        <p:spPr>
          <a:xfrm>
            <a:off x="201881" y="1484416"/>
            <a:ext cx="8680862" cy="3487634"/>
          </a:xfrm>
          <a:prstGeom prst="rect">
            <a:avLst/>
          </a:prstGeom>
          <a:noFill/>
          <a:ln>
            <a:noFill/>
          </a:ln>
        </p:spPr>
        <p:txBody>
          <a:bodyPr anchorCtr="0" anchor="t" bIns="91425" lIns="91425" spcFirstLastPara="1" rIns="91425" wrap="square" tIns="91425">
            <a:normAutofit/>
          </a:bodyPr>
          <a:lstStyle/>
          <a:p>
            <a:pPr indent="-240030" lvl="0" marL="329184" rtl="0" algn="l">
              <a:lnSpc>
                <a:spcPct val="115000"/>
              </a:lnSpc>
              <a:spcBef>
                <a:spcPts val="0"/>
              </a:spcBef>
              <a:spcAft>
                <a:spcPts val="0"/>
              </a:spcAft>
              <a:buSzPts val="3600"/>
              <a:buFont typeface="Noto Sans Symbols"/>
              <a:buChar char="◼"/>
            </a:pPr>
            <a:r>
              <a:rPr lang="en" sz="2000">
                <a:solidFill>
                  <a:schemeClr val="lt1"/>
                </a:solidFill>
              </a:rPr>
              <a:t>To relate moles of one substance to another, simply create a proportion:</a:t>
            </a:r>
            <a:endParaRPr/>
          </a:p>
          <a:p>
            <a:pPr indent="-240030" lvl="0" marL="329184" rtl="0" algn="ctr">
              <a:lnSpc>
                <a:spcPct val="115000"/>
              </a:lnSpc>
              <a:spcBef>
                <a:spcPts val="0"/>
              </a:spcBef>
              <a:spcAft>
                <a:spcPts val="0"/>
              </a:spcAft>
              <a:buSzPts val="3600"/>
              <a:buNone/>
            </a:pPr>
            <a:r>
              <a:rPr lang="en" sz="2000">
                <a:solidFill>
                  <a:schemeClr val="lt1"/>
                </a:solidFill>
              </a:rPr>
              <a:t>4Al + 3O</a:t>
            </a:r>
            <a:r>
              <a:rPr baseline="-25000" lang="en" sz="2000">
                <a:solidFill>
                  <a:schemeClr val="lt1"/>
                </a:solidFill>
              </a:rPr>
              <a:t>2</a:t>
            </a:r>
            <a:r>
              <a:rPr lang="en" sz="2000">
                <a:solidFill>
                  <a:schemeClr val="lt1"/>
                </a:solidFill>
              </a:rPr>
              <a:t> 🡪  2Al</a:t>
            </a:r>
            <a:r>
              <a:rPr baseline="-25000" lang="en" sz="2000">
                <a:solidFill>
                  <a:schemeClr val="lt1"/>
                </a:solidFill>
              </a:rPr>
              <a:t>2</a:t>
            </a:r>
            <a:r>
              <a:rPr lang="en" sz="2000">
                <a:solidFill>
                  <a:schemeClr val="lt1"/>
                </a:solidFill>
              </a:rPr>
              <a:t>O3</a:t>
            </a:r>
            <a:endParaRPr/>
          </a:p>
          <a:p>
            <a:pPr indent="-240030" lvl="0" marL="329184" rtl="0" algn="l">
              <a:lnSpc>
                <a:spcPct val="115000"/>
              </a:lnSpc>
              <a:spcBef>
                <a:spcPts val="0"/>
              </a:spcBef>
              <a:spcAft>
                <a:spcPts val="0"/>
              </a:spcAft>
              <a:buSzPts val="3600"/>
              <a:buNone/>
            </a:pPr>
            <a:r>
              <a:t/>
            </a:r>
            <a:endParaRPr sz="2000">
              <a:solidFill>
                <a:schemeClr val="lt1"/>
              </a:solidFill>
            </a:endParaRPr>
          </a:p>
          <a:p>
            <a:pPr indent="-385763" lvl="0" marL="474917" rtl="0" algn="l">
              <a:lnSpc>
                <a:spcPct val="115000"/>
              </a:lnSpc>
              <a:spcBef>
                <a:spcPts val="0"/>
              </a:spcBef>
              <a:spcAft>
                <a:spcPts val="0"/>
              </a:spcAft>
              <a:buSzPts val="3600"/>
              <a:buFont typeface="Noto Sans Symbols"/>
              <a:buAutoNum type="arabicPeriod"/>
            </a:pPr>
            <a:r>
              <a:rPr lang="en" sz="2000">
                <a:solidFill>
                  <a:schemeClr val="lt1"/>
                </a:solidFill>
              </a:rPr>
              <a:t>If 3 moles of oxygen react, how many moles of Aluminum oxide form?   </a:t>
            </a:r>
            <a:endParaRPr/>
          </a:p>
          <a:p>
            <a:pPr indent="-385763" lvl="0" marL="474917" rtl="0" algn="l">
              <a:lnSpc>
                <a:spcPct val="115000"/>
              </a:lnSpc>
              <a:spcBef>
                <a:spcPts val="0"/>
              </a:spcBef>
              <a:spcAft>
                <a:spcPts val="0"/>
              </a:spcAft>
              <a:buSzPts val="3600"/>
              <a:buFont typeface="Noto Sans Symbols"/>
              <a:buAutoNum type="arabicPeriod"/>
            </a:pPr>
            <a:r>
              <a:rPr lang="en" sz="2000">
                <a:solidFill>
                  <a:schemeClr val="lt1"/>
                </a:solidFill>
              </a:rPr>
              <a:t>If 4 moles of aluminum react, how many moles of oxygen are needed?  </a:t>
            </a:r>
            <a:endParaRPr/>
          </a:p>
          <a:p>
            <a:pPr indent="-385763" lvl="0" marL="474917" rtl="0" algn="l">
              <a:lnSpc>
                <a:spcPct val="115000"/>
              </a:lnSpc>
              <a:spcBef>
                <a:spcPts val="0"/>
              </a:spcBef>
              <a:spcAft>
                <a:spcPts val="0"/>
              </a:spcAft>
              <a:buSzPts val="3600"/>
              <a:buFont typeface="Noto Sans Symbols"/>
              <a:buAutoNum type="arabicPeriod"/>
            </a:pPr>
            <a:r>
              <a:rPr lang="en" sz="2000">
                <a:solidFill>
                  <a:schemeClr val="lt1"/>
                </a:solidFill>
              </a:rPr>
              <a:t>If 4 moles of aluminum oxide are formed, how many moles of oxygen were used? </a:t>
            </a:r>
            <a:endParaRPr/>
          </a:p>
          <a:p>
            <a:pPr indent="-385763" lvl="0" marL="474917" rtl="0" algn="l">
              <a:lnSpc>
                <a:spcPct val="115000"/>
              </a:lnSpc>
              <a:spcBef>
                <a:spcPts val="0"/>
              </a:spcBef>
              <a:spcAft>
                <a:spcPts val="0"/>
              </a:spcAft>
              <a:buSzPts val="3600"/>
              <a:buFont typeface="Noto Sans Symbols"/>
              <a:buAutoNum type="arabicPeriod"/>
            </a:pPr>
            <a:r>
              <a:rPr lang="en" sz="2000">
                <a:solidFill>
                  <a:schemeClr val="lt1"/>
                </a:solidFill>
              </a:rPr>
              <a:t>If 8 moles of aluminum react, how many moles of oxygen are needed? </a:t>
            </a:r>
            <a:endParaRPr/>
          </a:p>
        </p:txBody>
      </p:sp>
      <p:sp>
        <p:nvSpPr>
          <p:cNvPr id="694" name="Google Shape;694;p34"/>
          <p:cNvSpPr txBox="1"/>
          <p:nvPr/>
        </p:nvSpPr>
        <p:spPr>
          <a:xfrm>
            <a:off x="7460456" y="2512775"/>
            <a:ext cx="51435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1800"/>
              <a:buFont typeface="Noto Sans Symbols"/>
              <a:buNone/>
            </a:pPr>
            <a:r>
              <a:rPr b="0" i="0" lang="en" sz="1800" u="none" cap="none" strike="noStrike">
                <a:solidFill>
                  <a:srgbClr val="FF0000"/>
                </a:solidFill>
                <a:latin typeface="Corbel"/>
                <a:ea typeface="Corbel"/>
                <a:cs typeface="Corbel"/>
                <a:sym typeface="Corbel"/>
              </a:rPr>
              <a:t>2</a:t>
            </a:r>
            <a:endParaRPr/>
          </a:p>
        </p:txBody>
      </p:sp>
      <p:sp>
        <p:nvSpPr>
          <p:cNvPr id="695" name="Google Shape;695;p34"/>
          <p:cNvSpPr txBox="1"/>
          <p:nvPr/>
        </p:nvSpPr>
        <p:spPr>
          <a:xfrm>
            <a:off x="7460456" y="2882107"/>
            <a:ext cx="51435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1800"/>
              <a:buFont typeface="Noto Sans Symbols"/>
              <a:buNone/>
            </a:pPr>
            <a:r>
              <a:rPr b="0" i="0" lang="en" sz="1800" u="none" cap="none" strike="noStrike">
                <a:solidFill>
                  <a:srgbClr val="FF0000"/>
                </a:solidFill>
                <a:latin typeface="Corbel"/>
                <a:ea typeface="Corbel"/>
                <a:cs typeface="Corbel"/>
                <a:sym typeface="Corbel"/>
              </a:rPr>
              <a:t>3</a:t>
            </a:r>
            <a:endParaRPr/>
          </a:p>
        </p:txBody>
      </p:sp>
      <p:sp>
        <p:nvSpPr>
          <p:cNvPr id="696" name="Google Shape;696;p34"/>
          <p:cNvSpPr txBox="1"/>
          <p:nvPr/>
        </p:nvSpPr>
        <p:spPr>
          <a:xfrm>
            <a:off x="8368393" y="3251439"/>
            <a:ext cx="51435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1800"/>
              <a:buFont typeface="Noto Sans Symbols"/>
              <a:buNone/>
            </a:pPr>
            <a:r>
              <a:rPr b="0" i="0" lang="en" sz="1800" u="none" cap="none" strike="noStrike">
                <a:solidFill>
                  <a:srgbClr val="FF0000"/>
                </a:solidFill>
                <a:latin typeface="Corbel"/>
                <a:ea typeface="Corbel"/>
                <a:cs typeface="Corbel"/>
                <a:sym typeface="Corbel"/>
              </a:rPr>
              <a:t>6</a:t>
            </a:r>
            <a:endParaRPr/>
          </a:p>
        </p:txBody>
      </p:sp>
      <p:sp>
        <p:nvSpPr>
          <p:cNvPr id="697" name="Google Shape;697;p34"/>
          <p:cNvSpPr txBox="1"/>
          <p:nvPr/>
        </p:nvSpPr>
        <p:spPr>
          <a:xfrm>
            <a:off x="7460456" y="3636789"/>
            <a:ext cx="51435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1800"/>
              <a:buFont typeface="Noto Sans Symbols"/>
              <a:buNone/>
            </a:pPr>
            <a:r>
              <a:rPr b="0" i="0" lang="en" sz="1800" u="none" cap="none" strike="noStrike">
                <a:solidFill>
                  <a:srgbClr val="FF0000"/>
                </a:solidFill>
                <a:latin typeface="Corbel"/>
                <a:ea typeface="Corbel"/>
                <a:cs typeface="Corbel"/>
                <a:sym typeface="Corbel"/>
              </a:rPr>
              <a:t>6</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1" name="Shape 701"/>
        <p:cNvGrpSpPr/>
        <p:nvPr/>
      </p:nvGrpSpPr>
      <p:grpSpPr>
        <a:xfrm>
          <a:off x="0" y="0"/>
          <a:ext cx="0" cy="0"/>
          <a:chOff x="0" y="0"/>
          <a:chExt cx="0" cy="0"/>
        </a:xfrm>
      </p:grpSpPr>
      <p:sp>
        <p:nvSpPr>
          <p:cNvPr id="702" name="Google Shape;702;p35"/>
          <p:cNvSpPr txBox="1"/>
          <p:nvPr>
            <p:ph type="title"/>
          </p:nvPr>
        </p:nvSpPr>
        <p:spPr>
          <a:xfrm>
            <a:off x="987850" y="292850"/>
            <a:ext cx="67959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Calculating Mole Ratios</a:t>
            </a:r>
            <a:endParaRPr/>
          </a:p>
        </p:txBody>
      </p:sp>
      <p:sp>
        <p:nvSpPr>
          <p:cNvPr id="703" name="Google Shape;703;p35"/>
          <p:cNvSpPr txBox="1"/>
          <p:nvPr>
            <p:ph idx="1" type="body"/>
          </p:nvPr>
        </p:nvSpPr>
        <p:spPr>
          <a:xfrm>
            <a:off x="311700" y="1495975"/>
            <a:ext cx="8520600" cy="3284400"/>
          </a:xfrm>
          <a:prstGeom prst="rect">
            <a:avLst/>
          </a:prstGeom>
          <a:noFill/>
          <a:ln>
            <a:noFill/>
          </a:ln>
        </p:spPr>
        <p:txBody>
          <a:bodyPr anchorCtr="0" anchor="t" bIns="91425" lIns="91425" spcFirstLastPara="1" rIns="91425" wrap="square" tIns="91425">
            <a:noAutofit/>
          </a:bodyPr>
          <a:lstStyle/>
          <a:p>
            <a:pPr indent="-457200" lvl="0" marL="457200" rtl="0" algn="l">
              <a:lnSpc>
                <a:spcPct val="115000"/>
              </a:lnSpc>
              <a:spcBef>
                <a:spcPts val="0"/>
              </a:spcBef>
              <a:spcAft>
                <a:spcPts val="0"/>
              </a:spcAft>
              <a:buSzPts val="3600"/>
              <a:buAutoNum type="arabicPeriod"/>
            </a:pPr>
            <a:r>
              <a:rPr lang="en" sz="3000"/>
              <a:t>Set up a ratio of moles (proportion) of SUBSTANCES in the balanced equation to the ACTUAL MOLE values and solve for the unknown</a:t>
            </a:r>
            <a:endParaRPr sz="3000"/>
          </a:p>
          <a:p>
            <a:pPr indent="-457200" lvl="0" marL="457200" rtl="0" algn="l">
              <a:lnSpc>
                <a:spcPct val="115000"/>
              </a:lnSpc>
              <a:spcBef>
                <a:spcPts val="0"/>
              </a:spcBef>
              <a:spcAft>
                <a:spcPts val="0"/>
              </a:spcAft>
              <a:buSzPts val="3600"/>
              <a:buAutoNum type="arabicPeriod"/>
            </a:pPr>
            <a:r>
              <a:rPr lang="en" sz="3000"/>
              <a:t>Check to make sure the new ratios are the same as the original ratios….remember from our POGIL, the ratios  can’t change!!!</a:t>
            </a:r>
            <a:br>
              <a:rPr lang="en"/>
            </a:b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3"/>
                                        </p:tgtEl>
                                        <p:attrNameLst>
                                          <p:attrName>style.visibility</p:attrName>
                                        </p:attrNameLst>
                                      </p:cBhvr>
                                      <p:to>
                                        <p:strVal val="visible"/>
                                      </p:to>
                                    </p:set>
                                    <p:animEffect filter="fade" transition="in">
                                      <p:cBhvr>
                                        <p:cTn dur="1000"/>
                                        <p:tgtEl>
                                          <p:spTgt spid="7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7" name="Shape 707"/>
        <p:cNvGrpSpPr/>
        <p:nvPr/>
      </p:nvGrpSpPr>
      <p:grpSpPr>
        <a:xfrm>
          <a:off x="0" y="0"/>
          <a:ext cx="0" cy="0"/>
          <a:chOff x="0" y="0"/>
          <a:chExt cx="0" cy="0"/>
        </a:xfrm>
      </p:grpSpPr>
      <p:sp>
        <p:nvSpPr>
          <p:cNvPr id="708" name="Google Shape;708;p36"/>
          <p:cNvSpPr txBox="1"/>
          <p:nvPr>
            <p:ph type="title"/>
          </p:nvPr>
        </p:nvSpPr>
        <p:spPr>
          <a:xfrm>
            <a:off x="987850" y="292850"/>
            <a:ext cx="67959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Example: (I do)</a:t>
            </a:r>
            <a:endParaRPr/>
          </a:p>
        </p:txBody>
      </p:sp>
      <p:sp>
        <p:nvSpPr>
          <p:cNvPr id="709" name="Google Shape;709;p36"/>
          <p:cNvSpPr txBox="1"/>
          <p:nvPr>
            <p:ph idx="1" type="body"/>
          </p:nvPr>
        </p:nvSpPr>
        <p:spPr>
          <a:xfrm>
            <a:off x="311700" y="1495975"/>
            <a:ext cx="8520600" cy="3284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400"/>
              <a:buNone/>
            </a:pPr>
            <a:r>
              <a:rPr lang="en" sz="3000"/>
              <a:t>How many moles of oxygen are consumed when        0.6 moles of hydrogen burns to produce water?</a:t>
            </a:r>
            <a:br>
              <a:rPr lang="en" sz="2400"/>
            </a:br>
            <a:r>
              <a:rPr lang="en" sz="3000"/>
              <a:t>2 H</a:t>
            </a:r>
            <a:r>
              <a:rPr baseline="-25000" lang="en" sz="3000"/>
              <a:t>2</a:t>
            </a:r>
            <a:r>
              <a:rPr lang="en" sz="3000"/>
              <a:t>(g)  +  O</a:t>
            </a:r>
            <a:r>
              <a:rPr baseline="-25000" lang="en" sz="3000"/>
              <a:t>2</a:t>
            </a:r>
            <a:r>
              <a:rPr lang="en" sz="3000"/>
              <a:t>(g)  ➝ 2 H</a:t>
            </a:r>
            <a:r>
              <a:rPr baseline="-25000" lang="en" sz="3000"/>
              <a:t>2</a:t>
            </a:r>
            <a:r>
              <a:rPr lang="en" sz="3000"/>
              <a:t>O	</a:t>
            </a:r>
            <a:br>
              <a:rPr lang="en" sz="2400"/>
            </a:br>
            <a:endParaRPr sz="2400"/>
          </a:p>
        </p:txBody>
      </p:sp>
      <p:sp>
        <p:nvSpPr>
          <p:cNvPr id="710" name="Google Shape;710;p36"/>
          <p:cNvSpPr txBox="1"/>
          <p:nvPr/>
        </p:nvSpPr>
        <p:spPr>
          <a:xfrm>
            <a:off x="332175" y="3219475"/>
            <a:ext cx="1554900" cy="32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1" i="0" lang="en" sz="3000" u="none" cap="none" strike="noStrike">
                <a:solidFill>
                  <a:srgbClr val="6AA84F"/>
                </a:solidFill>
                <a:latin typeface="Shadows Into Light"/>
                <a:ea typeface="Shadows Into Light"/>
                <a:cs typeface="Shadows Into Light"/>
                <a:sym typeface="Shadows Into Light"/>
              </a:rPr>
              <a:t>0.6 mol H</a:t>
            </a:r>
            <a:r>
              <a:rPr b="1" baseline="-25000" i="0" lang="en" sz="3000" u="none" cap="none" strike="noStrike">
                <a:solidFill>
                  <a:srgbClr val="6AA84F"/>
                </a:solidFill>
                <a:latin typeface="Shadows Into Light"/>
                <a:ea typeface="Shadows Into Light"/>
                <a:cs typeface="Shadows Into Light"/>
                <a:sym typeface="Shadows Into Light"/>
              </a:rPr>
              <a:t>2</a:t>
            </a:r>
            <a:br>
              <a:rPr b="0" i="0" lang="en"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
        <p:nvSpPr>
          <p:cNvPr id="711" name="Google Shape;711;p36"/>
          <p:cNvSpPr txBox="1"/>
          <p:nvPr/>
        </p:nvSpPr>
        <p:spPr>
          <a:xfrm>
            <a:off x="1909763" y="3224150"/>
            <a:ext cx="1554900" cy="32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1" i="0" lang="en" sz="3000" u="none" cap="none" strike="noStrike">
                <a:solidFill>
                  <a:srgbClr val="9900FF"/>
                </a:solidFill>
                <a:latin typeface="Shadows Into Light"/>
                <a:ea typeface="Shadows Into Light"/>
                <a:cs typeface="Shadows Into Light"/>
                <a:sym typeface="Shadows Into Light"/>
              </a:rPr>
              <a:t>x mol O</a:t>
            </a:r>
            <a:r>
              <a:rPr b="1" baseline="-25000" i="0" lang="en" sz="3000" u="none" cap="none" strike="noStrike">
                <a:solidFill>
                  <a:srgbClr val="9900FF"/>
                </a:solidFill>
                <a:latin typeface="Shadows Into Light"/>
                <a:ea typeface="Shadows Into Light"/>
                <a:cs typeface="Shadows Into Light"/>
                <a:sym typeface="Shadows Into Light"/>
              </a:rPr>
              <a:t>2</a:t>
            </a:r>
            <a:br>
              <a:rPr b="1" i="0" lang="en" sz="1400" u="none" cap="none" strike="noStrike">
                <a:solidFill>
                  <a:srgbClr val="9900FF"/>
                </a:solidFill>
                <a:latin typeface="Arial"/>
                <a:ea typeface="Arial"/>
                <a:cs typeface="Arial"/>
                <a:sym typeface="Arial"/>
              </a:rPr>
            </a:br>
            <a:endParaRPr b="1" i="0" sz="1400" u="none" cap="none" strike="noStrike">
              <a:solidFill>
                <a:srgbClr val="9900FF"/>
              </a:solidFill>
              <a:latin typeface="Arial"/>
              <a:ea typeface="Arial"/>
              <a:cs typeface="Arial"/>
              <a:sym typeface="Arial"/>
            </a:endParaRPr>
          </a:p>
        </p:txBody>
      </p:sp>
      <p:sp>
        <p:nvSpPr>
          <p:cNvPr id="712" name="Google Shape;712;p36"/>
          <p:cNvSpPr txBox="1"/>
          <p:nvPr/>
        </p:nvSpPr>
        <p:spPr>
          <a:xfrm>
            <a:off x="3654500" y="3553850"/>
            <a:ext cx="3382500" cy="6042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3000"/>
              <a:buFont typeface="Arial"/>
              <a:buNone/>
            </a:pPr>
            <a:r>
              <a:rPr b="0" i="0" lang="en" sz="3000" u="none" cap="none" strike="noStrike">
                <a:solidFill>
                  <a:schemeClr val="lt1"/>
                </a:solidFill>
                <a:latin typeface="Shadows Into Light"/>
                <a:ea typeface="Shadows Into Light"/>
                <a:cs typeface="Shadows Into Light"/>
                <a:sym typeface="Shadows Into Light"/>
              </a:rPr>
              <a:t>2 mol H</a:t>
            </a:r>
            <a:r>
              <a:rPr b="0" baseline="-25000" i="0" lang="en" sz="3000" u="none" cap="none" strike="noStrike">
                <a:solidFill>
                  <a:schemeClr val="lt1"/>
                </a:solidFill>
                <a:latin typeface="Shadows Into Light"/>
                <a:ea typeface="Shadows Into Light"/>
                <a:cs typeface="Shadows Into Light"/>
                <a:sym typeface="Shadows Into Light"/>
              </a:rPr>
              <a:t>2</a:t>
            </a:r>
            <a:r>
              <a:rPr b="0" i="0" lang="en" sz="3000" u="none" cap="none" strike="noStrike">
                <a:solidFill>
                  <a:schemeClr val="lt1"/>
                </a:solidFill>
                <a:latin typeface="Shadows Into Light"/>
                <a:ea typeface="Shadows Into Light"/>
                <a:cs typeface="Shadows Into Light"/>
                <a:sym typeface="Shadows Into Light"/>
              </a:rPr>
              <a:t>  =  1 mol O</a:t>
            </a:r>
            <a:r>
              <a:rPr b="0" baseline="-25000" i="0" lang="en" sz="3000" u="none" cap="none" strike="noStrike">
                <a:solidFill>
                  <a:schemeClr val="lt1"/>
                </a:solidFill>
                <a:latin typeface="Shadows Into Light"/>
                <a:ea typeface="Shadows Into Light"/>
                <a:cs typeface="Shadows Into Light"/>
                <a:sym typeface="Shadows Into Light"/>
              </a:rPr>
              <a:t>2</a:t>
            </a:r>
            <a:endParaRPr b="0" i="0" sz="1400" u="none" cap="none" strike="noStrike">
              <a:solidFill>
                <a:srgbClr val="000000"/>
              </a:solidFill>
              <a:latin typeface="Arial"/>
              <a:ea typeface="Arial"/>
              <a:cs typeface="Arial"/>
              <a:sym typeface="Arial"/>
            </a:endParaRPr>
          </a:p>
        </p:txBody>
      </p:sp>
      <p:sp>
        <p:nvSpPr>
          <p:cNvPr id="713" name="Google Shape;713;p36"/>
          <p:cNvSpPr txBox="1"/>
          <p:nvPr/>
        </p:nvSpPr>
        <p:spPr>
          <a:xfrm>
            <a:off x="3654500" y="4052900"/>
            <a:ext cx="3261600" cy="6042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3000"/>
              <a:buFont typeface="Arial"/>
              <a:buNone/>
            </a:pPr>
            <a:r>
              <a:rPr b="0" i="0" lang="en" sz="3000" u="none" cap="none" strike="noStrike">
                <a:solidFill>
                  <a:schemeClr val="lt1"/>
                </a:solidFill>
                <a:latin typeface="Shadows Into Light"/>
                <a:ea typeface="Shadows Into Light"/>
                <a:cs typeface="Shadows Into Light"/>
                <a:sym typeface="Shadows Into Light"/>
              </a:rPr>
              <a:t>0.6 mol H</a:t>
            </a:r>
            <a:r>
              <a:rPr b="0" baseline="-25000" i="0" lang="en" sz="3000" u="none" cap="none" strike="noStrike">
                <a:solidFill>
                  <a:schemeClr val="lt1"/>
                </a:solidFill>
                <a:latin typeface="Shadows Into Light"/>
                <a:ea typeface="Shadows Into Light"/>
                <a:cs typeface="Shadows Into Light"/>
                <a:sym typeface="Shadows Into Light"/>
              </a:rPr>
              <a:t>2</a:t>
            </a:r>
            <a:r>
              <a:rPr b="0" i="0" lang="en" sz="3000" u="none" cap="none" strike="noStrike">
                <a:solidFill>
                  <a:schemeClr val="lt1"/>
                </a:solidFill>
                <a:latin typeface="Shadows Into Light"/>
                <a:ea typeface="Shadows Into Light"/>
                <a:cs typeface="Shadows Into Light"/>
                <a:sym typeface="Shadows Into Light"/>
              </a:rPr>
              <a:t>       x</a:t>
            </a:r>
            <a:endParaRPr b="0" i="0" sz="1400" u="none" cap="none" strike="noStrike">
              <a:solidFill>
                <a:srgbClr val="000000"/>
              </a:solidFill>
              <a:latin typeface="Arial"/>
              <a:ea typeface="Arial"/>
              <a:cs typeface="Arial"/>
              <a:sym typeface="Arial"/>
            </a:endParaRPr>
          </a:p>
        </p:txBody>
      </p:sp>
      <p:cxnSp>
        <p:nvCxnSpPr>
          <p:cNvPr id="714" name="Google Shape;714;p36"/>
          <p:cNvCxnSpPr/>
          <p:nvPr/>
        </p:nvCxnSpPr>
        <p:spPr>
          <a:xfrm>
            <a:off x="3654500" y="4052900"/>
            <a:ext cx="1316100" cy="0"/>
          </a:xfrm>
          <a:prstGeom prst="straightConnector1">
            <a:avLst/>
          </a:prstGeom>
          <a:noFill/>
          <a:ln cap="flat" cmpd="sng" w="28575">
            <a:solidFill>
              <a:srgbClr val="FFFFFF"/>
            </a:solidFill>
            <a:prstDash val="solid"/>
            <a:round/>
            <a:headEnd len="sm" w="sm" type="none"/>
            <a:tailEnd len="sm" w="sm" type="none"/>
          </a:ln>
        </p:spPr>
      </p:cxnSp>
      <p:cxnSp>
        <p:nvCxnSpPr>
          <p:cNvPr id="715" name="Google Shape;715;p36"/>
          <p:cNvCxnSpPr/>
          <p:nvPr/>
        </p:nvCxnSpPr>
        <p:spPr>
          <a:xfrm>
            <a:off x="5600000" y="4052900"/>
            <a:ext cx="1316100" cy="0"/>
          </a:xfrm>
          <a:prstGeom prst="straightConnector1">
            <a:avLst/>
          </a:prstGeom>
          <a:noFill/>
          <a:ln cap="flat" cmpd="sng" w="28575">
            <a:solidFill>
              <a:srgbClr val="FFFFFF"/>
            </a:solidFill>
            <a:prstDash val="solid"/>
            <a:round/>
            <a:headEnd len="sm" w="sm" type="none"/>
            <a:tailEnd len="sm" w="sm" type="none"/>
          </a:ln>
        </p:spPr>
      </p:cxnSp>
      <p:sp>
        <p:nvSpPr>
          <p:cNvPr id="716" name="Google Shape;716;p36"/>
          <p:cNvSpPr/>
          <p:nvPr/>
        </p:nvSpPr>
        <p:spPr>
          <a:xfrm rot="-792171">
            <a:off x="3403372" y="3623158"/>
            <a:ext cx="3291605" cy="651852"/>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7" name="Google Shape;717;p36"/>
          <p:cNvSpPr/>
          <p:nvPr/>
        </p:nvSpPr>
        <p:spPr>
          <a:xfrm rot="731328">
            <a:off x="3516351" y="3640954"/>
            <a:ext cx="3191342" cy="616247"/>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8" name="Google Shape;718;p36"/>
          <p:cNvSpPr txBox="1"/>
          <p:nvPr/>
        </p:nvSpPr>
        <p:spPr>
          <a:xfrm>
            <a:off x="6970975" y="3614275"/>
            <a:ext cx="1861200" cy="6696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rgbClr val="FFFFFF"/>
                </a:solidFill>
                <a:latin typeface="Shadows Into Light"/>
                <a:ea typeface="Shadows Into Light"/>
                <a:cs typeface="Shadows Into Light"/>
                <a:sym typeface="Shadows Into Light"/>
              </a:rPr>
              <a:t>= 0.3 mol O</a:t>
            </a:r>
            <a:r>
              <a:rPr b="0" baseline="-25000" i="0" lang="en" sz="3000" u="none" cap="none" strike="noStrike">
                <a:solidFill>
                  <a:srgbClr val="FFFFFF"/>
                </a:solidFill>
                <a:latin typeface="Shadows Into Light"/>
                <a:ea typeface="Shadows Into Light"/>
                <a:cs typeface="Shadows Into Light"/>
                <a:sym typeface="Shadows Into Light"/>
              </a:rPr>
              <a:t>2</a:t>
            </a:r>
            <a:endParaRPr b="0" i="0" sz="1400" u="none" cap="none" strike="noStrike">
              <a:solidFill>
                <a:srgbClr val="FFFFFF"/>
              </a:solidFill>
              <a:latin typeface="Arial"/>
              <a:ea typeface="Arial"/>
              <a:cs typeface="Arial"/>
              <a:sym typeface="Arial"/>
            </a:endParaRPr>
          </a:p>
        </p:txBody>
      </p:sp>
      <p:sp>
        <p:nvSpPr>
          <p:cNvPr id="719" name="Google Shape;719;p36"/>
          <p:cNvSpPr/>
          <p:nvPr/>
        </p:nvSpPr>
        <p:spPr>
          <a:xfrm>
            <a:off x="1826425" y="1584675"/>
            <a:ext cx="2403900" cy="537300"/>
          </a:xfrm>
          <a:prstGeom prst="ellipse">
            <a:avLst/>
          </a:prstGeom>
          <a:noFill/>
          <a:ln cap="flat" cmpd="sng" w="2857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720" name="Google Shape;720;p36"/>
          <p:cNvCxnSpPr/>
          <p:nvPr/>
        </p:nvCxnSpPr>
        <p:spPr>
          <a:xfrm flipH="1">
            <a:off x="3142600" y="2108425"/>
            <a:ext cx="268500" cy="1450500"/>
          </a:xfrm>
          <a:prstGeom prst="straightConnector1">
            <a:avLst/>
          </a:prstGeom>
          <a:noFill/>
          <a:ln cap="flat" cmpd="sng" w="28575">
            <a:solidFill>
              <a:srgbClr val="9900FF"/>
            </a:solidFill>
            <a:prstDash val="solid"/>
            <a:round/>
            <a:headEnd len="sm" w="sm" type="none"/>
            <a:tailEnd len="med" w="med" type="triangle"/>
          </a:ln>
        </p:spPr>
      </p:cxnSp>
      <p:sp>
        <p:nvSpPr>
          <p:cNvPr id="721" name="Google Shape;721;p36"/>
          <p:cNvSpPr/>
          <p:nvPr/>
        </p:nvSpPr>
        <p:spPr>
          <a:xfrm>
            <a:off x="241675" y="2034450"/>
            <a:ext cx="3130500" cy="537300"/>
          </a:xfrm>
          <a:prstGeom prst="ellipse">
            <a:avLst/>
          </a:prstGeom>
          <a:no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722" name="Google Shape;722;p36"/>
          <p:cNvCxnSpPr>
            <a:stCxn id="721" idx="4"/>
          </p:cNvCxnSpPr>
          <p:nvPr/>
        </p:nvCxnSpPr>
        <p:spPr>
          <a:xfrm flipH="1">
            <a:off x="1356325" y="2571750"/>
            <a:ext cx="450600" cy="812400"/>
          </a:xfrm>
          <a:prstGeom prst="straightConnector1">
            <a:avLst/>
          </a:prstGeom>
          <a:noFill/>
          <a:ln cap="flat" cmpd="sng" w="28575">
            <a:solidFill>
              <a:srgbClr val="6AA84F"/>
            </a:solidFill>
            <a:prstDash val="solid"/>
            <a:round/>
            <a:headEnd len="sm" w="sm" type="none"/>
            <a:tailEnd len="med" w="med" type="triangle"/>
          </a:ln>
        </p:spPr>
      </p:cxnSp>
      <p:cxnSp>
        <p:nvCxnSpPr>
          <p:cNvPr id="723" name="Google Shape;723;p36"/>
          <p:cNvCxnSpPr/>
          <p:nvPr/>
        </p:nvCxnSpPr>
        <p:spPr>
          <a:xfrm>
            <a:off x="241675" y="3219475"/>
            <a:ext cx="1316100" cy="0"/>
          </a:xfrm>
          <a:prstGeom prst="straightConnector1">
            <a:avLst/>
          </a:prstGeom>
          <a:noFill/>
          <a:ln cap="flat" cmpd="sng" w="28575">
            <a:solidFill>
              <a:srgbClr val="FFFFFF"/>
            </a:solidFill>
            <a:prstDash val="solid"/>
            <a:round/>
            <a:headEnd len="sm" w="sm" type="none"/>
            <a:tailEnd len="sm" w="sm" type="none"/>
          </a:ln>
        </p:spPr>
      </p:cxnSp>
      <p:cxnSp>
        <p:nvCxnSpPr>
          <p:cNvPr id="724" name="Google Shape;724;p36"/>
          <p:cNvCxnSpPr/>
          <p:nvPr/>
        </p:nvCxnSpPr>
        <p:spPr>
          <a:xfrm>
            <a:off x="1816713" y="3224150"/>
            <a:ext cx="1316100" cy="0"/>
          </a:xfrm>
          <a:prstGeom prst="straightConnector1">
            <a:avLst/>
          </a:prstGeom>
          <a:noFill/>
          <a:ln cap="flat" cmpd="sng" w="28575">
            <a:solidFill>
              <a:srgbClr val="FFFFFF"/>
            </a:solidFill>
            <a:prstDash val="solid"/>
            <a:round/>
            <a:headEnd len="sm" w="sm" type="none"/>
            <a:tailEnd len="sm" w="sm" type="none"/>
          </a:ln>
        </p:spPr>
      </p:cxnSp>
      <p:sp>
        <p:nvSpPr>
          <p:cNvPr id="725" name="Google Shape;725;p36"/>
          <p:cNvSpPr txBox="1"/>
          <p:nvPr/>
        </p:nvSpPr>
        <p:spPr>
          <a:xfrm>
            <a:off x="7309325" y="2643150"/>
            <a:ext cx="1265700" cy="669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rgbClr val="FFFFFF"/>
                </a:solidFill>
                <a:latin typeface="Shadows Into Light"/>
                <a:ea typeface="Shadows Into Light"/>
                <a:cs typeface="Shadows Into Light"/>
                <a:sym typeface="Shadows Into Light"/>
              </a:rPr>
              <a:t>2:1 ratio</a:t>
            </a:r>
            <a:endParaRPr b="0" i="0" sz="1400" u="none" cap="none" strike="noStrike">
              <a:solidFill>
                <a:srgbClr val="FFFFFF"/>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3"/>
                                        </p:tgtEl>
                                        <p:attrNameLst>
                                          <p:attrName>style.visibility</p:attrName>
                                        </p:attrNameLst>
                                      </p:cBhvr>
                                      <p:to>
                                        <p:strVal val="visible"/>
                                      </p:to>
                                    </p:set>
                                    <p:animEffect filter="fade" transition="in">
                                      <p:cBhvr>
                                        <p:cTn dur="1000"/>
                                        <p:tgtEl>
                                          <p:spTgt spid="723"/>
                                        </p:tgtEl>
                                      </p:cBhvr>
                                    </p:animEffect>
                                  </p:childTnLst>
                                </p:cTn>
                              </p:par>
                              <p:par>
                                <p:cTn fill="hold" nodeType="withEffect" presetClass="entr" presetID="10" presetSubtype="0">
                                  <p:stCondLst>
                                    <p:cond delay="0"/>
                                  </p:stCondLst>
                                  <p:childTnLst>
                                    <p:set>
                                      <p:cBhvr>
                                        <p:cTn dur="1" fill="hold">
                                          <p:stCondLst>
                                            <p:cond delay="0"/>
                                          </p:stCondLst>
                                        </p:cTn>
                                        <p:tgtEl>
                                          <p:spTgt spid="724"/>
                                        </p:tgtEl>
                                        <p:attrNameLst>
                                          <p:attrName>style.visibility</p:attrName>
                                        </p:attrNameLst>
                                      </p:cBhvr>
                                      <p:to>
                                        <p:strVal val="visible"/>
                                      </p:to>
                                    </p:set>
                                    <p:animEffect filter="fade" transition="in">
                                      <p:cBhvr>
                                        <p:cTn dur="1000"/>
                                        <p:tgtEl>
                                          <p:spTgt spid="7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1"/>
                                        </p:tgtEl>
                                        <p:attrNameLst>
                                          <p:attrName>style.visibility</p:attrName>
                                        </p:attrNameLst>
                                      </p:cBhvr>
                                      <p:to>
                                        <p:strVal val="visible"/>
                                      </p:to>
                                    </p:set>
                                    <p:animEffect filter="fade" transition="in">
                                      <p:cBhvr>
                                        <p:cTn dur="1000"/>
                                        <p:tgtEl>
                                          <p:spTgt spid="721"/>
                                        </p:tgtEl>
                                      </p:cBhvr>
                                    </p:animEffect>
                                  </p:childTnLst>
                                </p:cTn>
                              </p:par>
                              <p:par>
                                <p:cTn fill="hold" nodeType="withEffect" presetClass="entr" presetID="10" presetSubtype="0">
                                  <p:stCondLst>
                                    <p:cond delay="0"/>
                                  </p:stCondLst>
                                  <p:childTnLst>
                                    <p:set>
                                      <p:cBhvr>
                                        <p:cTn dur="1" fill="hold">
                                          <p:stCondLst>
                                            <p:cond delay="0"/>
                                          </p:stCondLst>
                                        </p:cTn>
                                        <p:tgtEl>
                                          <p:spTgt spid="722"/>
                                        </p:tgtEl>
                                        <p:attrNameLst>
                                          <p:attrName>style.visibility</p:attrName>
                                        </p:attrNameLst>
                                      </p:cBhvr>
                                      <p:to>
                                        <p:strVal val="visible"/>
                                      </p:to>
                                    </p:set>
                                    <p:animEffect filter="fade" transition="in">
                                      <p:cBhvr>
                                        <p:cTn dur="1000"/>
                                        <p:tgtEl>
                                          <p:spTgt spid="7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0"/>
                                        </p:tgtEl>
                                        <p:attrNameLst>
                                          <p:attrName>style.visibility</p:attrName>
                                        </p:attrNameLst>
                                      </p:cBhvr>
                                      <p:to>
                                        <p:strVal val="visible"/>
                                      </p:to>
                                    </p:set>
                                    <p:animEffect filter="fade" transition="in">
                                      <p:cBhvr>
                                        <p:cTn dur="1000"/>
                                        <p:tgtEl>
                                          <p:spTgt spid="7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9"/>
                                        </p:tgtEl>
                                        <p:attrNameLst>
                                          <p:attrName>style.visibility</p:attrName>
                                        </p:attrNameLst>
                                      </p:cBhvr>
                                      <p:to>
                                        <p:strVal val="visible"/>
                                      </p:to>
                                    </p:set>
                                    <p:animEffect filter="fade" transition="in">
                                      <p:cBhvr>
                                        <p:cTn dur="1000"/>
                                        <p:tgtEl>
                                          <p:spTgt spid="719"/>
                                        </p:tgtEl>
                                      </p:cBhvr>
                                    </p:animEffect>
                                  </p:childTnLst>
                                </p:cTn>
                              </p:par>
                              <p:par>
                                <p:cTn fill="hold" nodeType="withEffect" presetClass="entr" presetID="10" presetSubtype="0">
                                  <p:stCondLst>
                                    <p:cond delay="0"/>
                                  </p:stCondLst>
                                  <p:childTnLst>
                                    <p:set>
                                      <p:cBhvr>
                                        <p:cTn dur="1" fill="hold">
                                          <p:stCondLst>
                                            <p:cond delay="0"/>
                                          </p:stCondLst>
                                        </p:cTn>
                                        <p:tgtEl>
                                          <p:spTgt spid="720"/>
                                        </p:tgtEl>
                                        <p:attrNameLst>
                                          <p:attrName>style.visibility</p:attrName>
                                        </p:attrNameLst>
                                      </p:cBhvr>
                                      <p:to>
                                        <p:strVal val="visible"/>
                                      </p:to>
                                    </p:set>
                                    <p:animEffect filter="fade" transition="in">
                                      <p:cBhvr>
                                        <p:cTn dur="1000"/>
                                        <p:tgtEl>
                                          <p:spTgt spid="7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1"/>
                                        </p:tgtEl>
                                        <p:attrNameLst>
                                          <p:attrName>style.visibility</p:attrName>
                                        </p:attrNameLst>
                                      </p:cBhvr>
                                      <p:to>
                                        <p:strVal val="visible"/>
                                      </p:to>
                                    </p:set>
                                    <p:animEffect filter="fade" transition="in">
                                      <p:cBhvr>
                                        <p:cTn dur="1000"/>
                                        <p:tgtEl>
                                          <p:spTgt spid="7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2"/>
                                        </p:tgtEl>
                                        <p:attrNameLst>
                                          <p:attrName>style.visibility</p:attrName>
                                        </p:attrNameLst>
                                      </p:cBhvr>
                                      <p:to>
                                        <p:strVal val="visible"/>
                                      </p:to>
                                    </p:set>
                                    <p:animEffect filter="fade" transition="in">
                                      <p:cBhvr>
                                        <p:cTn dur="1000"/>
                                        <p:tgtEl>
                                          <p:spTgt spid="7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4"/>
                                        </p:tgtEl>
                                        <p:attrNameLst>
                                          <p:attrName>style.visibility</p:attrName>
                                        </p:attrNameLst>
                                      </p:cBhvr>
                                      <p:to>
                                        <p:strVal val="visible"/>
                                      </p:to>
                                    </p:set>
                                    <p:animEffect filter="fade" transition="in">
                                      <p:cBhvr>
                                        <p:cTn dur="1000"/>
                                        <p:tgtEl>
                                          <p:spTgt spid="714"/>
                                        </p:tgtEl>
                                      </p:cBhvr>
                                    </p:animEffect>
                                  </p:childTnLst>
                                </p:cTn>
                              </p:par>
                              <p:par>
                                <p:cTn fill="hold" nodeType="withEffect" presetClass="entr" presetID="10" presetSubtype="0">
                                  <p:stCondLst>
                                    <p:cond delay="0"/>
                                  </p:stCondLst>
                                  <p:childTnLst>
                                    <p:set>
                                      <p:cBhvr>
                                        <p:cTn dur="1" fill="hold">
                                          <p:stCondLst>
                                            <p:cond delay="0"/>
                                          </p:stCondLst>
                                        </p:cTn>
                                        <p:tgtEl>
                                          <p:spTgt spid="715"/>
                                        </p:tgtEl>
                                        <p:attrNameLst>
                                          <p:attrName>style.visibility</p:attrName>
                                        </p:attrNameLst>
                                      </p:cBhvr>
                                      <p:to>
                                        <p:strVal val="visible"/>
                                      </p:to>
                                    </p:set>
                                    <p:animEffect filter="fade" transition="in">
                                      <p:cBhvr>
                                        <p:cTn dur="1000"/>
                                        <p:tgtEl>
                                          <p:spTgt spid="7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3"/>
                                        </p:tgtEl>
                                        <p:attrNameLst>
                                          <p:attrName>style.visibility</p:attrName>
                                        </p:attrNameLst>
                                      </p:cBhvr>
                                      <p:to>
                                        <p:strVal val="visible"/>
                                      </p:to>
                                    </p:set>
                                    <p:animEffect filter="fade" transition="in">
                                      <p:cBhvr>
                                        <p:cTn dur="1000"/>
                                        <p:tgtEl>
                                          <p:spTgt spid="7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6"/>
                                        </p:tgtEl>
                                        <p:attrNameLst>
                                          <p:attrName>style.visibility</p:attrName>
                                        </p:attrNameLst>
                                      </p:cBhvr>
                                      <p:to>
                                        <p:strVal val="visible"/>
                                      </p:to>
                                    </p:set>
                                    <p:animEffect filter="fade" transition="in">
                                      <p:cBhvr>
                                        <p:cTn dur="1000"/>
                                        <p:tgtEl>
                                          <p:spTgt spid="716"/>
                                        </p:tgtEl>
                                      </p:cBhvr>
                                    </p:animEffect>
                                  </p:childTnLst>
                                </p:cTn>
                              </p:par>
                              <p:par>
                                <p:cTn fill="hold" nodeType="withEffect" presetClass="entr" presetID="10" presetSubtype="0">
                                  <p:stCondLst>
                                    <p:cond delay="0"/>
                                  </p:stCondLst>
                                  <p:childTnLst>
                                    <p:set>
                                      <p:cBhvr>
                                        <p:cTn dur="1" fill="hold">
                                          <p:stCondLst>
                                            <p:cond delay="0"/>
                                          </p:stCondLst>
                                        </p:cTn>
                                        <p:tgtEl>
                                          <p:spTgt spid="717"/>
                                        </p:tgtEl>
                                        <p:attrNameLst>
                                          <p:attrName>style.visibility</p:attrName>
                                        </p:attrNameLst>
                                      </p:cBhvr>
                                      <p:to>
                                        <p:strVal val="visible"/>
                                      </p:to>
                                    </p:set>
                                    <p:animEffect filter="fade" transition="in">
                                      <p:cBhvr>
                                        <p:cTn dur="1000"/>
                                        <p:tgtEl>
                                          <p:spTgt spid="7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8"/>
                                        </p:tgtEl>
                                        <p:attrNameLst>
                                          <p:attrName>style.visibility</p:attrName>
                                        </p:attrNameLst>
                                      </p:cBhvr>
                                      <p:to>
                                        <p:strVal val="visible"/>
                                      </p:to>
                                    </p:set>
                                    <p:animEffect filter="fade" transition="in">
                                      <p:cBhvr>
                                        <p:cTn dur="1000"/>
                                        <p:tgtEl>
                                          <p:spTgt spid="7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5"/>
                                        </p:tgtEl>
                                        <p:attrNameLst>
                                          <p:attrName>style.visibility</p:attrName>
                                        </p:attrNameLst>
                                      </p:cBhvr>
                                      <p:to>
                                        <p:strVal val="visible"/>
                                      </p:to>
                                    </p:set>
                                    <p:animEffect filter="fade" transition="in">
                                      <p:cBhvr>
                                        <p:cTn dur="1000"/>
                                        <p:tgtEl>
                                          <p:spTgt spid="7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9" name="Shape 729"/>
        <p:cNvGrpSpPr/>
        <p:nvPr/>
      </p:nvGrpSpPr>
      <p:grpSpPr>
        <a:xfrm>
          <a:off x="0" y="0"/>
          <a:ext cx="0" cy="0"/>
          <a:chOff x="0" y="0"/>
          <a:chExt cx="0" cy="0"/>
        </a:xfrm>
      </p:grpSpPr>
      <p:sp>
        <p:nvSpPr>
          <p:cNvPr id="730" name="Google Shape;730;p37"/>
          <p:cNvSpPr txBox="1"/>
          <p:nvPr>
            <p:ph type="title"/>
          </p:nvPr>
        </p:nvSpPr>
        <p:spPr>
          <a:xfrm>
            <a:off x="987850" y="292850"/>
            <a:ext cx="67959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Example: (We Do)</a:t>
            </a:r>
            <a:endParaRPr/>
          </a:p>
        </p:txBody>
      </p:sp>
      <p:sp>
        <p:nvSpPr>
          <p:cNvPr id="731" name="Google Shape;731;p37"/>
          <p:cNvSpPr txBox="1"/>
          <p:nvPr>
            <p:ph idx="1" type="body"/>
          </p:nvPr>
        </p:nvSpPr>
        <p:spPr>
          <a:xfrm>
            <a:off x="311700" y="1495975"/>
            <a:ext cx="8520600" cy="1833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 sz="3000"/>
              <a:t>How many moles of nitrogen gas (N</a:t>
            </a:r>
            <a:r>
              <a:rPr baseline="-25000" lang="en" sz="3000"/>
              <a:t>2</a:t>
            </a:r>
            <a:r>
              <a:rPr lang="en" sz="3000"/>
              <a:t>) would be needed to produce 10 moles of ammonia (NH</a:t>
            </a:r>
            <a:r>
              <a:rPr baseline="-25000" lang="en" sz="3000"/>
              <a:t>3</a:t>
            </a:r>
            <a:r>
              <a:rPr lang="en" sz="3000"/>
              <a:t>) in the following rx? </a:t>
            </a:r>
            <a:endParaRPr sz="3000"/>
          </a:p>
          <a:p>
            <a:pPr indent="0" lvl="0" marL="0" rtl="0" algn="l">
              <a:lnSpc>
                <a:spcPct val="115000"/>
              </a:lnSpc>
              <a:spcBef>
                <a:spcPts val="1600"/>
              </a:spcBef>
              <a:spcAft>
                <a:spcPts val="1600"/>
              </a:spcAft>
              <a:buSzPts val="1400"/>
              <a:buNone/>
            </a:pPr>
            <a:r>
              <a:rPr lang="en" sz="3000"/>
              <a:t> N</a:t>
            </a:r>
            <a:r>
              <a:rPr baseline="-25000" lang="en" sz="3000"/>
              <a:t>2</a:t>
            </a:r>
            <a:r>
              <a:rPr lang="en" sz="3000"/>
              <a:t>(g)  +  3H</a:t>
            </a:r>
            <a:r>
              <a:rPr baseline="-25000" lang="en" sz="3000"/>
              <a:t>2</a:t>
            </a:r>
            <a:r>
              <a:rPr lang="en" sz="3000"/>
              <a:t>(g)  ➝ 2NH</a:t>
            </a:r>
            <a:r>
              <a:rPr baseline="-25000" lang="en" sz="3000"/>
              <a:t>3</a:t>
            </a:r>
            <a:br>
              <a:rPr lang="en" sz="2400"/>
            </a:br>
            <a:endParaRPr sz="2400"/>
          </a:p>
        </p:txBody>
      </p:sp>
      <p:sp>
        <p:nvSpPr>
          <p:cNvPr id="732" name="Google Shape;732;p37"/>
          <p:cNvSpPr txBox="1"/>
          <p:nvPr/>
        </p:nvSpPr>
        <p:spPr>
          <a:xfrm>
            <a:off x="3404713" y="3384925"/>
            <a:ext cx="1554900" cy="32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1" i="0" lang="en" sz="3000" u="none" cap="none" strike="noStrike">
                <a:solidFill>
                  <a:srgbClr val="6AA84F"/>
                </a:solidFill>
                <a:latin typeface="Shadows Into Light"/>
                <a:ea typeface="Shadows Into Light"/>
                <a:cs typeface="Shadows Into Light"/>
                <a:sym typeface="Shadows Into Light"/>
              </a:rPr>
              <a:t>10 mol NH</a:t>
            </a:r>
            <a:r>
              <a:rPr b="1" baseline="-25000" i="0" lang="en" sz="3000" u="none" cap="none" strike="noStrike">
                <a:solidFill>
                  <a:srgbClr val="6AA84F"/>
                </a:solidFill>
                <a:latin typeface="Shadows Into Light"/>
                <a:ea typeface="Shadows Into Light"/>
                <a:cs typeface="Shadows Into Light"/>
                <a:sym typeface="Shadows Into Light"/>
              </a:rPr>
              <a:t>3</a:t>
            </a:r>
            <a:br>
              <a:rPr b="0" i="0" lang="en"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
        <p:nvSpPr>
          <p:cNvPr id="733" name="Google Shape;733;p37"/>
          <p:cNvSpPr txBox="1"/>
          <p:nvPr/>
        </p:nvSpPr>
        <p:spPr>
          <a:xfrm>
            <a:off x="332188" y="3329575"/>
            <a:ext cx="1554900" cy="32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1" i="0" lang="en" sz="3000" u="none" cap="none" strike="noStrike">
                <a:solidFill>
                  <a:srgbClr val="9900FF"/>
                </a:solidFill>
                <a:latin typeface="Shadows Into Light"/>
                <a:ea typeface="Shadows Into Light"/>
                <a:cs typeface="Shadows Into Light"/>
                <a:sym typeface="Shadows Into Light"/>
              </a:rPr>
              <a:t>x mol N</a:t>
            </a:r>
            <a:r>
              <a:rPr b="1" baseline="-25000" i="0" lang="en" sz="3000" u="none" cap="none" strike="noStrike">
                <a:solidFill>
                  <a:srgbClr val="9900FF"/>
                </a:solidFill>
                <a:latin typeface="Shadows Into Light"/>
                <a:ea typeface="Shadows Into Light"/>
                <a:cs typeface="Shadows Into Light"/>
                <a:sym typeface="Shadows Into Light"/>
              </a:rPr>
              <a:t>2</a:t>
            </a:r>
            <a:br>
              <a:rPr b="1" i="0" lang="en" sz="1400" u="none" cap="none" strike="noStrike">
                <a:solidFill>
                  <a:srgbClr val="9900FF"/>
                </a:solidFill>
                <a:latin typeface="Arial"/>
                <a:ea typeface="Arial"/>
                <a:cs typeface="Arial"/>
                <a:sym typeface="Arial"/>
              </a:rPr>
            </a:br>
            <a:endParaRPr b="1" i="0" sz="1400" u="none" cap="none" strike="noStrike">
              <a:solidFill>
                <a:srgbClr val="9900FF"/>
              </a:solidFill>
              <a:latin typeface="Arial"/>
              <a:ea typeface="Arial"/>
              <a:cs typeface="Arial"/>
              <a:sym typeface="Arial"/>
            </a:endParaRPr>
          </a:p>
        </p:txBody>
      </p:sp>
      <p:sp>
        <p:nvSpPr>
          <p:cNvPr id="734" name="Google Shape;734;p37"/>
          <p:cNvSpPr txBox="1"/>
          <p:nvPr/>
        </p:nvSpPr>
        <p:spPr>
          <a:xfrm>
            <a:off x="5286900" y="2916175"/>
            <a:ext cx="3382500" cy="6042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3000"/>
              <a:buFont typeface="Arial"/>
              <a:buNone/>
            </a:pPr>
            <a:r>
              <a:rPr b="0" i="0" lang="en" sz="3000" u="none" cap="none" strike="noStrike">
                <a:solidFill>
                  <a:schemeClr val="lt1"/>
                </a:solidFill>
                <a:latin typeface="Shadows Into Light"/>
                <a:ea typeface="Shadows Into Light"/>
                <a:cs typeface="Shadows Into Light"/>
                <a:sym typeface="Shadows Into Light"/>
              </a:rPr>
              <a:t>1 mol N</a:t>
            </a:r>
            <a:r>
              <a:rPr b="0" baseline="-25000" i="0" lang="en" sz="3000" u="none" cap="none" strike="noStrike">
                <a:solidFill>
                  <a:schemeClr val="lt1"/>
                </a:solidFill>
                <a:latin typeface="Shadows Into Light"/>
                <a:ea typeface="Shadows Into Light"/>
                <a:cs typeface="Shadows Into Light"/>
                <a:sym typeface="Shadows Into Light"/>
              </a:rPr>
              <a:t>2</a:t>
            </a:r>
            <a:r>
              <a:rPr b="0" i="0" lang="en" sz="3000" u="none" cap="none" strike="noStrike">
                <a:solidFill>
                  <a:schemeClr val="lt1"/>
                </a:solidFill>
                <a:latin typeface="Shadows Into Light"/>
                <a:ea typeface="Shadows Into Light"/>
                <a:cs typeface="Shadows Into Light"/>
                <a:sym typeface="Shadows Into Light"/>
              </a:rPr>
              <a:t>  =  2mol NH</a:t>
            </a:r>
            <a:r>
              <a:rPr b="0" baseline="-25000" i="0" lang="en" sz="3000" u="none" cap="none" strike="noStrike">
                <a:solidFill>
                  <a:schemeClr val="lt1"/>
                </a:solidFill>
                <a:latin typeface="Shadows Into Light"/>
                <a:ea typeface="Shadows Into Light"/>
                <a:cs typeface="Shadows Into Light"/>
                <a:sym typeface="Shadows Into Light"/>
              </a:rPr>
              <a:t>3</a:t>
            </a:r>
            <a:endParaRPr b="0" i="0" sz="1400" u="none" cap="none" strike="noStrike">
              <a:solidFill>
                <a:srgbClr val="000000"/>
              </a:solidFill>
              <a:latin typeface="Arial"/>
              <a:ea typeface="Arial"/>
              <a:cs typeface="Arial"/>
              <a:sym typeface="Arial"/>
            </a:endParaRPr>
          </a:p>
        </p:txBody>
      </p:sp>
      <p:sp>
        <p:nvSpPr>
          <p:cNvPr id="735" name="Google Shape;735;p37"/>
          <p:cNvSpPr txBox="1"/>
          <p:nvPr/>
        </p:nvSpPr>
        <p:spPr>
          <a:xfrm>
            <a:off x="5286900" y="3571675"/>
            <a:ext cx="3261600" cy="6042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3000"/>
              <a:buFont typeface="Arial"/>
              <a:buNone/>
            </a:pPr>
            <a:r>
              <a:rPr b="0" i="0" lang="en" sz="3000" u="none" cap="none" strike="noStrike">
                <a:solidFill>
                  <a:schemeClr val="lt1"/>
                </a:solidFill>
                <a:latin typeface="Shadows Into Light"/>
                <a:ea typeface="Shadows Into Light"/>
                <a:cs typeface="Shadows Into Light"/>
                <a:sym typeface="Shadows Into Light"/>
              </a:rPr>
              <a:t>x mol N</a:t>
            </a:r>
            <a:r>
              <a:rPr b="0" baseline="-25000" i="0" lang="en" sz="3000" u="none" cap="none" strike="noStrike">
                <a:solidFill>
                  <a:schemeClr val="lt1"/>
                </a:solidFill>
                <a:latin typeface="Shadows Into Light"/>
                <a:ea typeface="Shadows Into Light"/>
                <a:cs typeface="Shadows Into Light"/>
                <a:sym typeface="Shadows Into Light"/>
              </a:rPr>
              <a:t>2</a:t>
            </a:r>
            <a:r>
              <a:rPr b="0" i="0" lang="en" sz="3000" u="none" cap="none" strike="noStrike">
                <a:solidFill>
                  <a:schemeClr val="lt1"/>
                </a:solidFill>
                <a:latin typeface="Shadows Into Light"/>
                <a:ea typeface="Shadows Into Light"/>
                <a:cs typeface="Shadows Into Light"/>
                <a:sym typeface="Shadows Into Light"/>
              </a:rPr>
              <a:t>       10</a:t>
            </a:r>
            <a:endParaRPr b="0" i="0" sz="1400" u="none" cap="none" strike="noStrike">
              <a:solidFill>
                <a:srgbClr val="000000"/>
              </a:solidFill>
              <a:latin typeface="Arial"/>
              <a:ea typeface="Arial"/>
              <a:cs typeface="Arial"/>
              <a:sym typeface="Arial"/>
            </a:endParaRPr>
          </a:p>
        </p:txBody>
      </p:sp>
      <p:cxnSp>
        <p:nvCxnSpPr>
          <p:cNvPr id="736" name="Google Shape;736;p37"/>
          <p:cNvCxnSpPr/>
          <p:nvPr/>
        </p:nvCxnSpPr>
        <p:spPr>
          <a:xfrm>
            <a:off x="5286900" y="3451650"/>
            <a:ext cx="1316100" cy="0"/>
          </a:xfrm>
          <a:prstGeom prst="straightConnector1">
            <a:avLst/>
          </a:prstGeom>
          <a:noFill/>
          <a:ln cap="flat" cmpd="sng" w="28575">
            <a:solidFill>
              <a:srgbClr val="FFFFFF"/>
            </a:solidFill>
            <a:prstDash val="solid"/>
            <a:round/>
            <a:headEnd len="sm" w="sm" type="none"/>
            <a:tailEnd len="sm" w="sm" type="none"/>
          </a:ln>
        </p:spPr>
      </p:cxnSp>
      <p:cxnSp>
        <p:nvCxnSpPr>
          <p:cNvPr id="737" name="Google Shape;737;p37"/>
          <p:cNvCxnSpPr/>
          <p:nvPr/>
        </p:nvCxnSpPr>
        <p:spPr>
          <a:xfrm>
            <a:off x="7232400" y="3451650"/>
            <a:ext cx="1316100" cy="0"/>
          </a:xfrm>
          <a:prstGeom prst="straightConnector1">
            <a:avLst/>
          </a:prstGeom>
          <a:noFill/>
          <a:ln cap="flat" cmpd="sng" w="28575">
            <a:solidFill>
              <a:srgbClr val="FFFFFF"/>
            </a:solidFill>
            <a:prstDash val="solid"/>
            <a:round/>
            <a:headEnd len="sm" w="sm" type="none"/>
            <a:tailEnd len="sm" w="sm" type="none"/>
          </a:ln>
        </p:spPr>
      </p:cxnSp>
      <p:sp>
        <p:nvSpPr>
          <p:cNvPr id="738" name="Google Shape;738;p37"/>
          <p:cNvSpPr/>
          <p:nvPr/>
        </p:nvSpPr>
        <p:spPr>
          <a:xfrm rot="-792171">
            <a:off x="5162497" y="3109233"/>
            <a:ext cx="3291605" cy="651852"/>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9" name="Google Shape;739;p37"/>
          <p:cNvSpPr/>
          <p:nvPr/>
        </p:nvSpPr>
        <p:spPr>
          <a:xfrm rot="731328">
            <a:off x="5112887" y="3076687"/>
            <a:ext cx="3191342" cy="716925"/>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0" name="Google Shape;740;p37"/>
          <p:cNvSpPr txBox="1"/>
          <p:nvPr/>
        </p:nvSpPr>
        <p:spPr>
          <a:xfrm>
            <a:off x="6895950" y="4102975"/>
            <a:ext cx="1989000" cy="6696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rgbClr val="FFFFFF"/>
                </a:solidFill>
                <a:latin typeface="Shadows Into Light"/>
                <a:ea typeface="Shadows Into Light"/>
                <a:cs typeface="Shadows Into Light"/>
                <a:sym typeface="Shadows Into Light"/>
              </a:rPr>
              <a:t>= 5 mol N</a:t>
            </a:r>
            <a:r>
              <a:rPr b="0" baseline="-25000" i="0" lang="en" sz="3000" u="none" cap="none" strike="noStrike">
                <a:solidFill>
                  <a:srgbClr val="FFFFFF"/>
                </a:solidFill>
                <a:latin typeface="Shadows Into Light"/>
                <a:ea typeface="Shadows Into Light"/>
                <a:cs typeface="Shadows Into Light"/>
                <a:sym typeface="Shadows Into Light"/>
              </a:rPr>
              <a:t>2</a:t>
            </a:r>
            <a:endParaRPr b="0" i="0" sz="1400" u="none" cap="none" strike="noStrike">
              <a:solidFill>
                <a:srgbClr val="FFFFFF"/>
              </a:solidFill>
              <a:latin typeface="Arial"/>
              <a:ea typeface="Arial"/>
              <a:cs typeface="Arial"/>
              <a:sym typeface="Arial"/>
            </a:endParaRPr>
          </a:p>
        </p:txBody>
      </p:sp>
      <p:sp>
        <p:nvSpPr>
          <p:cNvPr id="741" name="Google Shape;741;p37"/>
          <p:cNvSpPr/>
          <p:nvPr/>
        </p:nvSpPr>
        <p:spPr>
          <a:xfrm>
            <a:off x="3022000" y="1571125"/>
            <a:ext cx="2778900" cy="537300"/>
          </a:xfrm>
          <a:prstGeom prst="ellipse">
            <a:avLst/>
          </a:prstGeom>
          <a:noFill/>
          <a:ln cap="flat" cmpd="sng" w="2857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742" name="Google Shape;742;p37"/>
          <p:cNvCxnSpPr/>
          <p:nvPr/>
        </p:nvCxnSpPr>
        <p:spPr>
          <a:xfrm flipH="1">
            <a:off x="1341875" y="2108425"/>
            <a:ext cx="2082600" cy="1378800"/>
          </a:xfrm>
          <a:prstGeom prst="straightConnector1">
            <a:avLst/>
          </a:prstGeom>
          <a:noFill/>
          <a:ln cap="flat" cmpd="sng" w="28575">
            <a:solidFill>
              <a:srgbClr val="9900FF"/>
            </a:solidFill>
            <a:prstDash val="solid"/>
            <a:round/>
            <a:headEnd len="sm" w="sm" type="none"/>
            <a:tailEnd len="med" w="med" type="triangle"/>
          </a:ln>
        </p:spPr>
      </p:cxnSp>
      <p:sp>
        <p:nvSpPr>
          <p:cNvPr id="743" name="Google Shape;743;p37"/>
          <p:cNvSpPr/>
          <p:nvPr/>
        </p:nvSpPr>
        <p:spPr>
          <a:xfrm>
            <a:off x="1341875" y="2055200"/>
            <a:ext cx="4038300" cy="537300"/>
          </a:xfrm>
          <a:prstGeom prst="ellipse">
            <a:avLst/>
          </a:prstGeom>
          <a:no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744" name="Google Shape;744;p37"/>
          <p:cNvCxnSpPr/>
          <p:nvPr/>
        </p:nvCxnSpPr>
        <p:spPr>
          <a:xfrm>
            <a:off x="3066338" y="2585700"/>
            <a:ext cx="719700" cy="912600"/>
          </a:xfrm>
          <a:prstGeom prst="straightConnector1">
            <a:avLst/>
          </a:prstGeom>
          <a:noFill/>
          <a:ln cap="flat" cmpd="sng" w="28575">
            <a:solidFill>
              <a:srgbClr val="6AA84F"/>
            </a:solidFill>
            <a:prstDash val="solid"/>
            <a:round/>
            <a:headEnd len="sm" w="sm" type="none"/>
            <a:tailEnd len="med" w="med" type="triangle"/>
          </a:ln>
        </p:spPr>
      </p:cxnSp>
      <p:cxnSp>
        <p:nvCxnSpPr>
          <p:cNvPr id="745" name="Google Shape;745;p37"/>
          <p:cNvCxnSpPr/>
          <p:nvPr/>
        </p:nvCxnSpPr>
        <p:spPr>
          <a:xfrm>
            <a:off x="311700" y="3435150"/>
            <a:ext cx="1316100" cy="0"/>
          </a:xfrm>
          <a:prstGeom prst="straightConnector1">
            <a:avLst/>
          </a:prstGeom>
          <a:noFill/>
          <a:ln cap="flat" cmpd="sng" w="28575">
            <a:solidFill>
              <a:srgbClr val="FFFFFF"/>
            </a:solidFill>
            <a:prstDash val="solid"/>
            <a:round/>
            <a:headEnd len="sm" w="sm" type="none"/>
            <a:tailEnd len="sm" w="sm" type="none"/>
          </a:ln>
        </p:spPr>
      </p:cxnSp>
      <p:cxnSp>
        <p:nvCxnSpPr>
          <p:cNvPr id="746" name="Google Shape;746;p37"/>
          <p:cNvCxnSpPr/>
          <p:nvPr/>
        </p:nvCxnSpPr>
        <p:spPr>
          <a:xfrm>
            <a:off x="3466838" y="3435150"/>
            <a:ext cx="1316100" cy="0"/>
          </a:xfrm>
          <a:prstGeom prst="straightConnector1">
            <a:avLst/>
          </a:prstGeom>
          <a:noFill/>
          <a:ln cap="flat" cmpd="sng" w="28575">
            <a:solidFill>
              <a:srgbClr val="FFFFFF"/>
            </a:solidFill>
            <a:prstDash val="solid"/>
            <a:round/>
            <a:headEnd len="sm" w="sm" type="none"/>
            <a:tailEnd len="sm" w="sm" type="none"/>
          </a:ln>
        </p:spPr>
      </p:cxnSp>
      <p:sp>
        <p:nvSpPr>
          <p:cNvPr id="747" name="Google Shape;747;p37"/>
          <p:cNvSpPr txBox="1"/>
          <p:nvPr/>
        </p:nvSpPr>
        <p:spPr>
          <a:xfrm>
            <a:off x="1887100" y="4102975"/>
            <a:ext cx="1265700" cy="669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rgbClr val="FFFFFF"/>
                </a:solidFill>
                <a:latin typeface="Shadows Into Light"/>
                <a:ea typeface="Shadows Into Light"/>
                <a:cs typeface="Shadows Into Light"/>
                <a:sym typeface="Shadows Into Light"/>
              </a:rPr>
              <a:t>1:2 ratio</a:t>
            </a:r>
            <a:endParaRPr b="0" i="0" sz="1400" u="none" cap="none" strike="noStrike">
              <a:solidFill>
                <a:srgbClr val="FFFFFF"/>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5"/>
                                        </p:tgtEl>
                                        <p:attrNameLst>
                                          <p:attrName>style.visibility</p:attrName>
                                        </p:attrNameLst>
                                      </p:cBhvr>
                                      <p:to>
                                        <p:strVal val="visible"/>
                                      </p:to>
                                    </p:set>
                                    <p:animEffect filter="fade" transition="in">
                                      <p:cBhvr>
                                        <p:cTn dur="1000"/>
                                        <p:tgtEl>
                                          <p:spTgt spid="745"/>
                                        </p:tgtEl>
                                      </p:cBhvr>
                                    </p:animEffect>
                                  </p:childTnLst>
                                </p:cTn>
                              </p:par>
                              <p:par>
                                <p:cTn fill="hold" nodeType="withEffect" presetClass="entr" presetID="10" presetSubtype="0">
                                  <p:stCondLst>
                                    <p:cond delay="0"/>
                                  </p:stCondLst>
                                  <p:childTnLst>
                                    <p:set>
                                      <p:cBhvr>
                                        <p:cTn dur="1" fill="hold">
                                          <p:stCondLst>
                                            <p:cond delay="0"/>
                                          </p:stCondLst>
                                        </p:cTn>
                                        <p:tgtEl>
                                          <p:spTgt spid="746"/>
                                        </p:tgtEl>
                                        <p:attrNameLst>
                                          <p:attrName>style.visibility</p:attrName>
                                        </p:attrNameLst>
                                      </p:cBhvr>
                                      <p:to>
                                        <p:strVal val="visible"/>
                                      </p:to>
                                    </p:set>
                                    <p:animEffect filter="fade" transition="in">
                                      <p:cBhvr>
                                        <p:cTn dur="1000"/>
                                        <p:tgtEl>
                                          <p:spTgt spid="7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3"/>
                                        </p:tgtEl>
                                        <p:attrNameLst>
                                          <p:attrName>style.visibility</p:attrName>
                                        </p:attrNameLst>
                                      </p:cBhvr>
                                      <p:to>
                                        <p:strVal val="visible"/>
                                      </p:to>
                                    </p:set>
                                    <p:animEffect filter="fade" transition="in">
                                      <p:cBhvr>
                                        <p:cTn dur="1000"/>
                                        <p:tgtEl>
                                          <p:spTgt spid="743"/>
                                        </p:tgtEl>
                                      </p:cBhvr>
                                    </p:animEffect>
                                  </p:childTnLst>
                                </p:cTn>
                              </p:par>
                              <p:par>
                                <p:cTn fill="hold" nodeType="withEffect" presetClass="entr" presetID="10" presetSubtype="0">
                                  <p:stCondLst>
                                    <p:cond delay="0"/>
                                  </p:stCondLst>
                                  <p:childTnLst>
                                    <p:set>
                                      <p:cBhvr>
                                        <p:cTn dur="1" fill="hold">
                                          <p:stCondLst>
                                            <p:cond delay="0"/>
                                          </p:stCondLst>
                                        </p:cTn>
                                        <p:tgtEl>
                                          <p:spTgt spid="744"/>
                                        </p:tgtEl>
                                        <p:attrNameLst>
                                          <p:attrName>style.visibility</p:attrName>
                                        </p:attrNameLst>
                                      </p:cBhvr>
                                      <p:to>
                                        <p:strVal val="visible"/>
                                      </p:to>
                                    </p:set>
                                    <p:animEffect filter="fade" transition="in">
                                      <p:cBhvr>
                                        <p:cTn dur="1000"/>
                                        <p:tgtEl>
                                          <p:spTgt spid="744"/>
                                        </p:tgtEl>
                                      </p:cBhvr>
                                    </p:animEffect>
                                  </p:childTnLst>
                                </p:cTn>
                              </p:par>
                              <p:par>
                                <p:cTn fill="hold" nodeType="withEffect" presetClass="entr" presetID="10" presetSubtype="0">
                                  <p:stCondLst>
                                    <p:cond delay="0"/>
                                  </p:stCondLst>
                                  <p:childTnLst>
                                    <p:set>
                                      <p:cBhvr>
                                        <p:cTn dur="1" fill="hold">
                                          <p:stCondLst>
                                            <p:cond delay="0"/>
                                          </p:stCondLst>
                                        </p:cTn>
                                        <p:tgtEl>
                                          <p:spTgt spid="732"/>
                                        </p:tgtEl>
                                        <p:attrNameLst>
                                          <p:attrName>style.visibility</p:attrName>
                                        </p:attrNameLst>
                                      </p:cBhvr>
                                      <p:to>
                                        <p:strVal val="visible"/>
                                      </p:to>
                                    </p:set>
                                    <p:animEffect filter="fade" transition="in">
                                      <p:cBhvr>
                                        <p:cTn dur="1000"/>
                                        <p:tgtEl>
                                          <p:spTgt spid="7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1"/>
                                        </p:tgtEl>
                                        <p:attrNameLst>
                                          <p:attrName>style.visibility</p:attrName>
                                        </p:attrNameLst>
                                      </p:cBhvr>
                                      <p:to>
                                        <p:strVal val="visible"/>
                                      </p:to>
                                    </p:set>
                                    <p:animEffect filter="fade" transition="in">
                                      <p:cBhvr>
                                        <p:cTn dur="1000"/>
                                        <p:tgtEl>
                                          <p:spTgt spid="741"/>
                                        </p:tgtEl>
                                      </p:cBhvr>
                                    </p:animEffect>
                                  </p:childTnLst>
                                </p:cTn>
                              </p:par>
                              <p:par>
                                <p:cTn fill="hold" nodeType="withEffect" presetClass="entr" presetID="10" presetSubtype="0">
                                  <p:stCondLst>
                                    <p:cond delay="0"/>
                                  </p:stCondLst>
                                  <p:childTnLst>
                                    <p:set>
                                      <p:cBhvr>
                                        <p:cTn dur="1" fill="hold">
                                          <p:stCondLst>
                                            <p:cond delay="0"/>
                                          </p:stCondLst>
                                        </p:cTn>
                                        <p:tgtEl>
                                          <p:spTgt spid="742"/>
                                        </p:tgtEl>
                                        <p:attrNameLst>
                                          <p:attrName>style.visibility</p:attrName>
                                        </p:attrNameLst>
                                      </p:cBhvr>
                                      <p:to>
                                        <p:strVal val="visible"/>
                                      </p:to>
                                    </p:set>
                                    <p:animEffect filter="fade" transition="in">
                                      <p:cBhvr>
                                        <p:cTn dur="1000"/>
                                        <p:tgtEl>
                                          <p:spTgt spid="742"/>
                                        </p:tgtEl>
                                      </p:cBhvr>
                                    </p:animEffect>
                                  </p:childTnLst>
                                </p:cTn>
                              </p:par>
                              <p:par>
                                <p:cTn fill="hold" nodeType="withEffect" presetClass="entr" presetID="10" presetSubtype="0">
                                  <p:stCondLst>
                                    <p:cond delay="0"/>
                                  </p:stCondLst>
                                  <p:childTnLst>
                                    <p:set>
                                      <p:cBhvr>
                                        <p:cTn dur="1" fill="hold">
                                          <p:stCondLst>
                                            <p:cond delay="0"/>
                                          </p:stCondLst>
                                        </p:cTn>
                                        <p:tgtEl>
                                          <p:spTgt spid="733"/>
                                        </p:tgtEl>
                                        <p:attrNameLst>
                                          <p:attrName>style.visibility</p:attrName>
                                        </p:attrNameLst>
                                      </p:cBhvr>
                                      <p:to>
                                        <p:strVal val="visible"/>
                                      </p:to>
                                    </p:set>
                                    <p:animEffect filter="fade" transition="in">
                                      <p:cBhvr>
                                        <p:cTn dur="1000"/>
                                        <p:tgtEl>
                                          <p:spTgt spid="7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4"/>
                                        </p:tgtEl>
                                        <p:attrNameLst>
                                          <p:attrName>style.visibility</p:attrName>
                                        </p:attrNameLst>
                                      </p:cBhvr>
                                      <p:to>
                                        <p:strVal val="visible"/>
                                      </p:to>
                                    </p:set>
                                    <p:animEffect filter="fade" transition="in">
                                      <p:cBhvr>
                                        <p:cTn dur="1000"/>
                                        <p:tgtEl>
                                          <p:spTgt spid="7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6"/>
                                        </p:tgtEl>
                                        <p:attrNameLst>
                                          <p:attrName>style.visibility</p:attrName>
                                        </p:attrNameLst>
                                      </p:cBhvr>
                                      <p:to>
                                        <p:strVal val="visible"/>
                                      </p:to>
                                    </p:set>
                                    <p:animEffect filter="fade" transition="in">
                                      <p:cBhvr>
                                        <p:cTn dur="1000"/>
                                        <p:tgtEl>
                                          <p:spTgt spid="736"/>
                                        </p:tgtEl>
                                      </p:cBhvr>
                                    </p:animEffect>
                                  </p:childTnLst>
                                </p:cTn>
                              </p:par>
                              <p:par>
                                <p:cTn fill="hold" nodeType="withEffect" presetClass="entr" presetID="10" presetSubtype="0">
                                  <p:stCondLst>
                                    <p:cond delay="0"/>
                                  </p:stCondLst>
                                  <p:childTnLst>
                                    <p:set>
                                      <p:cBhvr>
                                        <p:cTn dur="1" fill="hold">
                                          <p:stCondLst>
                                            <p:cond delay="0"/>
                                          </p:stCondLst>
                                        </p:cTn>
                                        <p:tgtEl>
                                          <p:spTgt spid="737"/>
                                        </p:tgtEl>
                                        <p:attrNameLst>
                                          <p:attrName>style.visibility</p:attrName>
                                        </p:attrNameLst>
                                      </p:cBhvr>
                                      <p:to>
                                        <p:strVal val="visible"/>
                                      </p:to>
                                    </p:set>
                                    <p:animEffect filter="fade" transition="in">
                                      <p:cBhvr>
                                        <p:cTn dur="1000"/>
                                        <p:tgtEl>
                                          <p:spTgt spid="7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5"/>
                                        </p:tgtEl>
                                        <p:attrNameLst>
                                          <p:attrName>style.visibility</p:attrName>
                                        </p:attrNameLst>
                                      </p:cBhvr>
                                      <p:to>
                                        <p:strVal val="visible"/>
                                      </p:to>
                                    </p:set>
                                    <p:animEffect filter="fade" transition="in">
                                      <p:cBhvr>
                                        <p:cTn dur="1000"/>
                                        <p:tgtEl>
                                          <p:spTgt spid="7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9"/>
                                        </p:tgtEl>
                                        <p:attrNameLst>
                                          <p:attrName>style.visibility</p:attrName>
                                        </p:attrNameLst>
                                      </p:cBhvr>
                                      <p:to>
                                        <p:strVal val="visible"/>
                                      </p:to>
                                    </p:set>
                                    <p:animEffect filter="fade" transition="in">
                                      <p:cBhvr>
                                        <p:cTn dur="1000"/>
                                        <p:tgtEl>
                                          <p:spTgt spid="739"/>
                                        </p:tgtEl>
                                      </p:cBhvr>
                                    </p:animEffect>
                                  </p:childTnLst>
                                </p:cTn>
                              </p:par>
                              <p:par>
                                <p:cTn fill="hold" nodeType="withEffect" presetClass="entr" presetID="10" presetSubtype="0">
                                  <p:stCondLst>
                                    <p:cond delay="0"/>
                                  </p:stCondLst>
                                  <p:childTnLst>
                                    <p:set>
                                      <p:cBhvr>
                                        <p:cTn dur="1" fill="hold">
                                          <p:stCondLst>
                                            <p:cond delay="0"/>
                                          </p:stCondLst>
                                        </p:cTn>
                                        <p:tgtEl>
                                          <p:spTgt spid="738"/>
                                        </p:tgtEl>
                                        <p:attrNameLst>
                                          <p:attrName>style.visibility</p:attrName>
                                        </p:attrNameLst>
                                      </p:cBhvr>
                                      <p:to>
                                        <p:strVal val="visible"/>
                                      </p:to>
                                    </p:set>
                                    <p:animEffect filter="fade" transition="in">
                                      <p:cBhvr>
                                        <p:cTn dur="1000"/>
                                        <p:tgtEl>
                                          <p:spTgt spid="7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0"/>
                                        </p:tgtEl>
                                        <p:attrNameLst>
                                          <p:attrName>style.visibility</p:attrName>
                                        </p:attrNameLst>
                                      </p:cBhvr>
                                      <p:to>
                                        <p:strVal val="visible"/>
                                      </p:to>
                                    </p:set>
                                    <p:animEffect filter="fade" transition="in">
                                      <p:cBhvr>
                                        <p:cTn dur="1000"/>
                                        <p:tgtEl>
                                          <p:spTgt spid="7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7"/>
                                        </p:tgtEl>
                                        <p:attrNameLst>
                                          <p:attrName>style.visibility</p:attrName>
                                        </p:attrNameLst>
                                      </p:cBhvr>
                                      <p:to>
                                        <p:strVal val="visible"/>
                                      </p:to>
                                    </p:set>
                                    <p:animEffect filter="fade" transition="in">
                                      <p:cBhvr>
                                        <p:cTn dur="1000"/>
                                        <p:tgtEl>
                                          <p:spTgt spid="7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1" name="Shape 751"/>
        <p:cNvGrpSpPr/>
        <p:nvPr/>
      </p:nvGrpSpPr>
      <p:grpSpPr>
        <a:xfrm>
          <a:off x="0" y="0"/>
          <a:ext cx="0" cy="0"/>
          <a:chOff x="0" y="0"/>
          <a:chExt cx="0" cy="0"/>
        </a:xfrm>
      </p:grpSpPr>
      <p:sp>
        <p:nvSpPr>
          <p:cNvPr id="752" name="Google Shape;752;p38"/>
          <p:cNvSpPr txBox="1"/>
          <p:nvPr>
            <p:ph type="title"/>
          </p:nvPr>
        </p:nvSpPr>
        <p:spPr>
          <a:xfrm>
            <a:off x="987850" y="292850"/>
            <a:ext cx="67959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Example (You Do)</a:t>
            </a:r>
            <a:endParaRPr/>
          </a:p>
        </p:txBody>
      </p:sp>
      <p:sp>
        <p:nvSpPr>
          <p:cNvPr id="753" name="Google Shape;753;p38"/>
          <p:cNvSpPr txBox="1"/>
          <p:nvPr>
            <p:ph idx="1" type="body"/>
          </p:nvPr>
        </p:nvSpPr>
        <p:spPr>
          <a:xfrm>
            <a:off x="311700" y="1495975"/>
            <a:ext cx="8520600" cy="3284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400"/>
              <a:buNone/>
            </a:pPr>
            <a:r>
              <a:rPr lang="en"/>
              <a:t>If 12 moles of C</a:t>
            </a:r>
            <a:r>
              <a:rPr baseline="-25000" lang="en"/>
              <a:t>3</a:t>
            </a:r>
            <a:r>
              <a:rPr lang="en"/>
              <a:t>H</a:t>
            </a:r>
            <a:r>
              <a:rPr baseline="-25000" lang="en"/>
              <a:t>8</a:t>
            </a:r>
            <a:r>
              <a:rPr lang="en"/>
              <a:t> react completely, how many moles of H</a:t>
            </a:r>
            <a:r>
              <a:rPr baseline="-25000" lang="en"/>
              <a:t>2</a:t>
            </a:r>
            <a:r>
              <a:rPr lang="en"/>
              <a:t>O are formed in the reaction below?</a:t>
            </a:r>
            <a:br>
              <a:rPr lang="en"/>
            </a:br>
            <a:r>
              <a:rPr lang="en"/>
              <a:t>	C</a:t>
            </a:r>
            <a:r>
              <a:rPr baseline="-25000" lang="en"/>
              <a:t>3</a:t>
            </a:r>
            <a:r>
              <a:rPr lang="en"/>
              <a:t>H</a:t>
            </a:r>
            <a:r>
              <a:rPr baseline="-25000" lang="en"/>
              <a:t>8</a:t>
            </a:r>
            <a:r>
              <a:rPr lang="en"/>
              <a:t>  + 5O</a:t>
            </a:r>
            <a:r>
              <a:rPr baseline="-25000" lang="en"/>
              <a:t>2</a:t>
            </a:r>
            <a:r>
              <a:rPr lang="en"/>
              <a:t>  → 3CO</a:t>
            </a:r>
            <a:r>
              <a:rPr baseline="-25000" lang="en"/>
              <a:t>2</a:t>
            </a:r>
            <a:r>
              <a:rPr lang="en"/>
              <a:t>  +  4H</a:t>
            </a:r>
            <a:r>
              <a:rPr baseline="-25000" lang="en"/>
              <a:t>2</a:t>
            </a:r>
            <a:r>
              <a:rPr lang="en"/>
              <a:t>O</a:t>
            </a:r>
            <a:br>
              <a:rPr lang="en"/>
            </a:br>
            <a:endParaRPr/>
          </a:p>
        </p:txBody>
      </p:sp>
      <p:sp>
        <p:nvSpPr>
          <p:cNvPr id="754" name="Google Shape;754;p38"/>
          <p:cNvSpPr/>
          <p:nvPr/>
        </p:nvSpPr>
        <p:spPr>
          <a:xfrm>
            <a:off x="652975" y="1593275"/>
            <a:ext cx="3022200" cy="698400"/>
          </a:xfrm>
          <a:prstGeom prst="ellipse">
            <a:avLst/>
          </a:prstGeom>
          <a:noFill/>
          <a:ln cap="flat" cmpd="sng" w="2857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5" name="Google Shape;755;p38"/>
          <p:cNvSpPr/>
          <p:nvPr/>
        </p:nvSpPr>
        <p:spPr>
          <a:xfrm>
            <a:off x="311700" y="2243400"/>
            <a:ext cx="2422500" cy="537300"/>
          </a:xfrm>
          <a:prstGeom prst="ellipse">
            <a:avLst/>
          </a:prstGeom>
          <a:no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756" name="Google Shape;756;p38"/>
          <p:cNvCxnSpPr/>
          <p:nvPr/>
        </p:nvCxnSpPr>
        <p:spPr>
          <a:xfrm>
            <a:off x="652963" y="3587550"/>
            <a:ext cx="1316100" cy="0"/>
          </a:xfrm>
          <a:prstGeom prst="straightConnector1">
            <a:avLst/>
          </a:prstGeom>
          <a:noFill/>
          <a:ln cap="flat" cmpd="sng" w="28575">
            <a:solidFill>
              <a:srgbClr val="FFFFFF"/>
            </a:solidFill>
            <a:prstDash val="solid"/>
            <a:round/>
            <a:headEnd len="sm" w="sm" type="none"/>
            <a:tailEnd len="sm" w="sm" type="none"/>
          </a:ln>
        </p:spPr>
      </p:cxnSp>
      <p:cxnSp>
        <p:nvCxnSpPr>
          <p:cNvPr id="757" name="Google Shape;757;p38"/>
          <p:cNvCxnSpPr/>
          <p:nvPr/>
        </p:nvCxnSpPr>
        <p:spPr>
          <a:xfrm>
            <a:off x="5523338" y="3587550"/>
            <a:ext cx="1316100" cy="0"/>
          </a:xfrm>
          <a:prstGeom prst="straightConnector1">
            <a:avLst/>
          </a:prstGeom>
          <a:noFill/>
          <a:ln cap="flat" cmpd="sng" w="28575">
            <a:solidFill>
              <a:srgbClr val="FFFFFF"/>
            </a:solidFill>
            <a:prstDash val="solid"/>
            <a:round/>
            <a:headEnd len="sm" w="sm" type="none"/>
            <a:tailEnd len="sm" w="sm" type="none"/>
          </a:ln>
        </p:spPr>
      </p:cxnSp>
      <p:sp>
        <p:nvSpPr>
          <p:cNvPr id="758" name="Google Shape;758;p38"/>
          <p:cNvSpPr txBox="1"/>
          <p:nvPr/>
        </p:nvSpPr>
        <p:spPr>
          <a:xfrm>
            <a:off x="652979" y="3633275"/>
            <a:ext cx="2025900" cy="32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1" i="0" lang="en" sz="3000" u="none" cap="none" strike="noStrike">
                <a:solidFill>
                  <a:srgbClr val="9900FF"/>
                </a:solidFill>
                <a:latin typeface="Shadows Into Light"/>
                <a:ea typeface="Shadows Into Light"/>
                <a:cs typeface="Shadows Into Light"/>
                <a:sym typeface="Shadows Into Light"/>
              </a:rPr>
              <a:t>12 mol C</a:t>
            </a:r>
            <a:r>
              <a:rPr b="1" baseline="-25000" i="0" lang="en" sz="3000" u="none" cap="none" strike="noStrike">
                <a:solidFill>
                  <a:srgbClr val="9900FF"/>
                </a:solidFill>
                <a:latin typeface="Shadows Into Light"/>
                <a:ea typeface="Shadows Into Light"/>
                <a:cs typeface="Shadows Into Light"/>
                <a:sym typeface="Shadows Into Light"/>
              </a:rPr>
              <a:t>3</a:t>
            </a:r>
            <a:r>
              <a:rPr b="1" i="0" lang="en" sz="3000" u="none" cap="none" strike="noStrike">
                <a:solidFill>
                  <a:srgbClr val="9900FF"/>
                </a:solidFill>
                <a:latin typeface="Shadows Into Light"/>
                <a:ea typeface="Shadows Into Light"/>
                <a:cs typeface="Shadows Into Light"/>
                <a:sym typeface="Shadows Into Light"/>
              </a:rPr>
              <a:t>H</a:t>
            </a:r>
            <a:r>
              <a:rPr b="1" baseline="-25000" i="0" lang="en" sz="3000" u="none" cap="none" strike="noStrike">
                <a:solidFill>
                  <a:srgbClr val="9900FF"/>
                </a:solidFill>
                <a:latin typeface="Shadows Into Light"/>
                <a:ea typeface="Shadows Into Light"/>
                <a:cs typeface="Shadows Into Light"/>
                <a:sym typeface="Shadows Into Light"/>
              </a:rPr>
              <a:t>8</a:t>
            </a:r>
            <a:br>
              <a:rPr b="1" i="0" lang="en" sz="1400" u="none" cap="none" strike="noStrike">
                <a:solidFill>
                  <a:srgbClr val="9900FF"/>
                </a:solidFill>
                <a:latin typeface="Arial"/>
                <a:ea typeface="Arial"/>
                <a:cs typeface="Arial"/>
                <a:sym typeface="Arial"/>
              </a:rPr>
            </a:br>
            <a:endParaRPr b="1" i="0" sz="1400" u="none" cap="none" strike="noStrike">
              <a:solidFill>
                <a:srgbClr val="9900FF"/>
              </a:solidFill>
              <a:latin typeface="Arial"/>
              <a:ea typeface="Arial"/>
              <a:cs typeface="Arial"/>
              <a:sym typeface="Arial"/>
            </a:endParaRPr>
          </a:p>
        </p:txBody>
      </p:sp>
      <p:sp>
        <p:nvSpPr>
          <p:cNvPr id="759" name="Google Shape;759;p38"/>
          <p:cNvSpPr txBox="1"/>
          <p:nvPr/>
        </p:nvSpPr>
        <p:spPr>
          <a:xfrm>
            <a:off x="5403938" y="3587550"/>
            <a:ext cx="1554900" cy="32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1" i="0" lang="en" sz="3000" u="none" cap="none" strike="noStrike">
                <a:solidFill>
                  <a:srgbClr val="6AA84F"/>
                </a:solidFill>
                <a:latin typeface="Shadows Into Light"/>
                <a:ea typeface="Shadows Into Light"/>
                <a:cs typeface="Shadows Into Light"/>
                <a:sym typeface="Shadows Into Light"/>
              </a:rPr>
              <a:t>X mol H</a:t>
            </a:r>
            <a:r>
              <a:rPr b="1" baseline="-25000" i="0" lang="en" sz="3000" u="none" cap="none" strike="noStrike">
                <a:solidFill>
                  <a:srgbClr val="6AA84F"/>
                </a:solidFill>
                <a:latin typeface="Shadows Into Light"/>
                <a:ea typeface="Shadows Into Light"/>
                <a:cs typeface="Shadows Into Light"/>
                <a:sym typeface="Shadows Into Light"/>
              </a:rPr>
              <a:t>2</a:t>
            </a:r>
            <a:r>
              <a:rPr b="1" i="0" lang="en" sz="3000" u="none" cap="none" strike="noStrike">
                <a:solidFill>
                  <a:srgbClr val="6AA84F"/>
                </a:solidFill>
                <a:latin typeface="Shadows Into Light"/>
                <a:ea typeface="Shadows Into Light"/>
                <a:cs typeface="Shadows Into Light"/>
                <a:sym typeface="Shadows Into Light"/>
              </a:rPr>
              <a:t>O</a:t>
            </a:r>
            <a:br>
              <a:rPr b="0" i="0" lang="en"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cxnSp>
        <p:nvCxnSpPr>
          <p:cNvPr id="760" name="Google Shape;760;p38"/>
          <p:cNvCxnSpPr/>
          <p:nvPr/>
        </p:nvCxnSpPr>
        <p:spPr>
          <a:xfrm flipH="1">
            <a:off x="2247275" y="2108425"/>
            <a:ext cx="1177200" cy="1788300"/>
          </a:xfrm>
          <a:prstGeom prst="straightConnector1">
            <a:avLst/>
          </a:prstGeom>
          <a:noFill/>
          <a:ln cap="flat" cmpd="sng" w="28575">
            <a:solidFill>
              <a:srgbClr val="9900FF"/>
            </a:solidFill>
            <a:prstDash val="solid"/>
            <a:round/>
            <a:headEnd len="sm" w="sm" type="none"/>
            <a:tailEnd len="med" w="med" type="triangle"/>
          </a:ln>
        </p:spPr>
      </p:cxnSp>
      <p:cxnSp>
        <p:nvCxnSpPr>
          <p:cNvPr id="761" name="Google Shape;761;p38"/>
          <p:cNvCxnSpPr>
            <a:endCxn id="759" idx="1"/>
          </p:cNvCxnSpPr>
          <p:nvPr/>
        </p:nvCxnSpPr>
        <p:spPr>
          <a:xfrm>
            <a:off x="2678738" y="2571750"/>
            <a:ext cx="2725200" cy="1176900"/>
          </a:xfrm>
          <a:prstGeom prst="straightConnector1">
            <a:avLst/>
          </a:prstGeom>
          <a:noFill/>
          <a:ln cap="flat" cmpd="sng" w="28575">
            <a:solidFill>
              <a:srgbClr val="6AA84F"/>
            </a:solidFill>
            <a:prstDash val="solid"/>
            <a:round/>
            <a:headEnd len="sm" w="sm" type="none"/>
            <a:tailEnd len="med" w="med" type="triangle"/>
          </a:ln>
        </p:spPr>
      </p:cxnSp>
      <p:sp>
        <p:nvSpPr>
          <p:cNvPr id="762" name="Google Shape;762;p38"/>
          <p:cNvSpPr txBox="1"/>
          <p:nvPr/>
        </p:nvSpPr>
        <p:spPr>
          <a:xfrm>
            <a:off x="6895950" y="4102975"/>
            <a:ext cx="1936500" cy="6696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rgbClr val="FFFFFF"/>
                </a:solidFill>
                <a:latin typeface="Shadows Into Light"/>
                <a:ea typeface="Shadows Into Light"/>
                <a:cs typeface="Shadows Into Light"/>
                <a:sym typeface="Shadows Into Light"/>
              </a:rPr>
              <a:t>=48 mol H</a:t>
            </a:r>
            <a:r>
              <a:rPr b="0" baseline="-25000" i="0" lang="en" sz="3000" u="none" cap="none" strike="noStrike">
                <a:solidFill>
                  <a:srgbClr val="FFFFFF"/>
                </a:solidFill>
                <a:latin typeface="Shadows Into Light"/>
                <a:ea typeface="Shadows Into Light"/>
                <a:cs typeface="Shadows Into Light"/>
                <a:sym typeface="Shadows Into Light"/>
              </a:rPr>
              <a:t>2</a:t>
            </a:r>
            <a:r>
              <a:rPr b="0" i="0" lang="en" sz="3000" u="none" cap="none" strike="noStrike">
                <a:solidFill>
                  <a:srgbClr val="FFFFFF"/>
                </a:solidFill>
                <a:latin typeface="Shadows Into Light"/>
                <a:ea typeface="Shadows Into Light"/>
                <a:cs typeface="Shadows Into Light"/>
                <a:sym typeface="Shadows Into Light"/>
              </a:rPr>
              <a:t>O</a:t>
            </a:r>
            <a:endParaRPr b="0" i="0" sz="1400" u="none" cap="none" strike="noStrike">
              <a:solidFill>
                <a:srgbClr val="FFFFFF"/>
              </a:solidFill>
              <a:latin typeface="Arial"/>
              <a:ea typeface="Arial"/>
              <a:cs typeface="Arial"/>
              <a:sym typeface="Arial"/>
            </a:endParaRPr>
          </a:p>
        </p:txBody>
      </p:sp>
      <p:sp>
        <p:nvSpPr>
          <p:cNvPr id="763" name="Google Shape;763;p38"/>
          <p:cNvSpPr txBox="1"/>
          <p:nvPr/>
        </p:nvSpPr>
        <p:spPr>
          <a:xfrm>
            <a:off x="3188475" y="4102975"/>
            <a:ext cx="1265700" cy="669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rgbClr val="FFFFFF"/>
                </a:solidFill>
                <a:latin typeface="Shadows Into Light"/>
                <a:ea typeface="Shadows Into Light"/>
                <a:cs typeface="Shadows Into Light"/>
                <a:sym typeface="Shadows Into Light"/>
              </a:rPr>
              <a:t>1:4 ratio</a:t>
            </a:r>
            <a:endParaRPr b="0" i="0" sz="1400" u="none" cap="none" strike="noStrike">
              <a:solidFill>
                <a:srgbClr val="FFFFFF"/>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6"/>
                                        </p:tgtEl>
                                        <p:attrNameLst>
                                          <p:attrName>style.visibility</p:attrName>
                                        </p:attrNameLst>
                                      </p:cBhvr>
                                      <p:to>
                                        <p:strVal val="visible"/>
                                      </p:to>
                                    </p:set>
                                    <p:animEffect filter="fade" transition="in">
                                      <p:cBhvr>
                                        <p:cTn dur="1000"/>
                                        <p:tgtEl>
                                          <p:spTgt spid="756"/>
                                        </p:tgtEl>
                                      </p:cBhvr>
                                    </p:animEffect>
                                  </p:childTnLst>
                                </p:cTn>
                              </p:par>
                              <p:par>
                                <p:cTn fill="hold" nodeType="withEffect" presetClass="entr" presetID="10" presetSubtype="0">
                                  <p:stCondLst>
                                    <p:cond delay="0"/>
                                  </p:stCondLst>
                                  <p:childTnLst>
                                    <p:set>
                                      <p:cBhvr>
                                        <p:cTn dur="1" fill="hold">
                                          <p:stCondLst>
                                            <p:cond delay="0"/>
                                          </p:stCondLst>
                                        </p:cTn>
                                        <p:tgtEl>
                                          <p:spTgt spid="759"/>
                                        </p:tgtEl>
                                        <p:attrNameLst>
                                          <p:attrName>style.visibility</p:attrName>
                                        </p:attrNameLst>
                                      </p:cBhvr>
                                      <p:to>
                                        <p:strVal val="visible"/>
                                      </p:to>
                                    </p:set>
                                    <p:animEffect filter="fade" transition="in">
                                      <p:cBhvr>
                                        <p:cTn dur="1000"/>
                                        <p:tgtEl>
                                          <p:spTgt spid="7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4"/>
                                        </p:tgtEl>
                                        <p:attrNameLst>
                                          <p:attrName>style.visibility</p:attrName>
                                        </p:attrNameLst>
                                      </p:cBhvr>
                                      <p:to>
                                        <p:strVal val="visible"/>
                                      </p:to>
                                    </p:set>
                                    <p:animEffect filter="fade" transition="in">
                                      <p:cBhvr>
                                        <p:cTn dur="1000"/>
                                        <p:tgtEl>
                                          <p:spTgt spid="754"/>
                                        </p:tgtEl>
                                      </p:cBhvr>
                                    </p:animEffect>
                                  </p:childTnLst>
                                </p:cTn>
                              </p:par>
                              <p:par>
                                <p:cTn fill="hold" nodeType="withEffect" presetClass="entr" presetID="10" presetSubtype="0">
                                  <p:stCondLst>
                                    <p:cond delay="0"/>
                                  </p:stCondLst>
                                  <p:childTnLst>
                                    <p:set>
                                      <p:cBhvr>
                                        <p:cTn dur="1" fill="hold">
                                          <p:stCondLst>
                                            <p:cond delay="0"/>
                                          </p:stCondLst>
                                        </p:cTn>
                                        <p:tgtEl>
                                          <p:spTgt spid="760"/>
                                        </p:tgtEl>
                                        <p:attrNameLst>
                                          <p:attrName>style.visibility</p:attrName>
                                        </p:attrNameLst>
                                      </p:cBhvr>
                                      <p:to>
                                        <p:strVal val="visible"/>
                                      </p:to>
                                    </p:set>
                                    <p:animEffect filter="fade" transition="in">
                                      <p:cBhvr>
                                        <p:cTn dur="1000"/>
                                        <p:tgtEl>
                                          <p:spTgt spid="760"/>
                                        </p:tgtEl>
                                      </p:cBhvr>
                                    </p:animEffect>
                                  </p:childTnLst>
                                </p:cTn>
                              </p:par>
                              <p:par>
                                <p:cTn fill="hold" nodeType="withEffect" presetClass="entr" presetID="10" presetSubtype="0">
                                  <p:stCondLst>
                                    <p:cond delay="0"/>
                                  </p:stCondLst>
                                  <p:childTnLst>
                                    <p:set>
                                      <p:cBhvr>
                                        <p:cTn dur="1" fill="hold">
                                          <p:stCondLst>
                                            <p:cond delay="0"/>
                                          </p:stCondLst>
                                        </p:cTn>
                                        <p:tgtEl>
                                          <p:spTgt spid="758"/>
                                        </p:tgtEl>
                                        <p:attrNameLst>
                                          <p:attrName>style.visibility</p:attrName>
                                        </p:attrNameLst>
                                      </p:cBhvr>
                                      <p:to>
                                        <p:strVal val="visible"/>
                                      </p:to>
                                    </p:set>
                                    <p:animEffect filter="fade" transition="in">
                                      <p:cBhvr>
                                        <p:cTn dur="1000"/>
                                        <p:tgtEl>
                                          <p:spTgt spid="7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5"/>
                                        </p:tgtEl>
                                        <p:attrNameLst>
                                          <p:attrName>style.visibility</p:attrName>
                                        </p:attrNameLst>
                                      </p:cBhvr>
                                      <p:to>
                                        <p:strVal val="visible"/>
                                      </p:to>
                                    </p:set>
                                    <p:animEffect filter="fade" transition="in">
                                      <p:cBhvr>
                                        <p:cTn dur="1000"/>
                                        <p:tgtEl>
                                          <p:spTgt spid="755"/>
                                        </p:tgtEl>
                                      </p:cBhvr>
                                    </p:animEffect>
                                  </p:childTnLst>
                                </p:cTn>
                              </p:par>
                              <p:par>
                                <p:cTn fill="hold" nodeType="withEffect" presetClass="entr" presetID="10" presetSubtype="0">
                                  <p:stCondLst>
                                    <p:cond delay="0"/>
                                  </p:stCondLst>
                                  <p:childTnLst>
                                    <p:set>
                                      <p:cBhvr>
                                        <p:cTn dur="1" fill="hold">
                                          <p:stCondLst>
                                            <p:cond delay="0"/>
                                          </p:stCondLst>
                                        </p:cTn>
                                        <p:tgtEl>
                                          <p:spTgt spid="761"/>
                                        </p:tgtEl>
                                        <p:attrNameLst>
                                          <p:attrName>style.visibility</p:attrName>
                                        </p:attrNameLst>
                                      </p:cBhvr>
                                      <p:to>
                                        <p:strVal val="visible"/>
                                      </p:to>
                                    </p:set>
                                    <p:animEffect filter="fade" transition="in">
                                      <p:cBhvr>
                                        <p:cTn dur="1000"/>
                                        <p:tgtEl>
                                          <p:spTgt spid="761"/>
                                        </p:tgtEl>
                                      </p:cBhvr>
                                    </p:animEffect>
                                  </p:childTnLst>
                                </p:cTn>
                              </p:par>
                              <p:par>
                                <p:cTn fill="hold" nodeType="withEffect" presetClass="entr" presetID="10" presetSubtype="0">
                                  <p:stCondLst>
                                    <p:cond delay="0"/>
                                  </p:stCondLst>
                                  <p:childTnLst>
                                    <p:set>
                                      <p:cBhvr>
                                        <p:cTn dur="1" fill="hold">
                                          <p:stCondLst>
                                            <p:cond delay="0"/>
                                          </p:stCondLst>
                                        </p:cTn>
                                        <p:tgtEl>
                                          <p:spTgt spid="759"/>
                                        </p:tgtEl>
                                        <p:attrNameLst>
                                          <p:attrName>style.visibility</p:attrName>
                                        </p:attrNameLst>
                                      </p:cBhvr>
                                      <p:to>
                                        <p:strVal val="visible"/>
                                      </p:to>
                                    </p:set>
                                    <p:animEffect filter="fade" transition="in">
                                      <p:cBhvr>
                                        <p:cTn dur="1000"/>
                                        <p:tgtEl>
                                          <p:spTgt spid="7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2"/>
                                        </p:tgtEl>
                                        <p:attrNameLst>
                                          <p:attrName>style.visibility</p:attrName>
                                        </p:attrNameLst>
                                      </p:cBhvr>
                                      <p:to>
                                        <p:strVal val="visible"/>
                                      </p:to>
                                    </p:set>
                                    <p:animEffect filter="fade" transition="in">
                                      <p:cBhvr>
                                        <p:cTn dur="1000"/>
                                        <p:tgtEl>
                                          <p:spTgt spid="7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3"/>
                                        </p:tgtEl>
                                        <p:attrNameLst>
                                          <p:attrName>style.visibility</p:attrName>
                                        </p:attrNameLst>
                                      </p:cBhvr>
                                      <p:to>
                                        <p:strVal val="visible"/>
                                      </p:to>
                                    </p:set>
                                    <p:animEffect filter="fade" transition="in">
                                      <p:cBhvr>
                                        <p:cTn dur="1000"/>
                                        <p:tgtEl>
                                          <p:spTgt spid="7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7" name="Shape 767"/>
        <p:cNvGrpSpPr/>
        <p:nvPr/>
      </p:nvGrpSpPr>
      <p:grpSpPr>
        <a:xfrm>
          <a:off x="0" y="0"/>
          <a:ext cx="0" cy="0"/>
          <a:chOff x="0" y="0"/>
          <a:chExt cx="0" cy="0"/>
        </a:xfrm>
      </p:grpSpPr>
      <p:sp>
        <p:nvSpPr>
          <p:cNvPr id="768" name="Google Shape;768;p39"/>
          <p:cNvSpPr txBox="1"/>
          <p:nvPr>
            <p:ph idx="1" type="body"/>
          </p:nvPr>
        </p:nvSpPr>
        <p:spPr>
          <a:xfrm>
            <a:off x="311700" y="1495975"/>
            <a:ext cx="8520600" cy="3284400"/>
          </a:xfrm>
          <a:prstGeom prst="rect">
            <a:avLst/>
          </a:prstGeom>
          <a:noFill/>
          <a:ln>
            <a:noFill/>
          </a:ln>
        </p:spPr>
        <p:txBody>
          <a:bodyPr anchorCtr="0" anchor="t" bIns="91425" lIns="91425" spcFirstLastPara="1" rIns="91425" wrap="square" tIns="91425">
            <a:noAutofit/>
          </a:bodyPr>
          <a:lstStyle/>
          <a:p>
            <a:pPr indent="-419100" lvl="0" marL="457200" rtl="0" algn="l">
              <a:lnSpc>
                <a:spcPct val="115000"/>
              </a:lnSpc>
              <a:spcBef>
                <a:spcPts val="0"/>
              </a:spcBef>
              <a:spcAft>
                <a:spcPts val="0"/>
              </a:spcAft>
              <a:buSzPts val="3000"/>
              <a:buChar char="✓"/>
            </a:pPr>
            <a:r>
              <a:rPr lang="en"/>
              <a:t>Calculate mole ratios for chemical reactions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4"/>
          <p:cNvSpPr txBox="1"/>
          <p:nvPr>
            <p:ph type="title"/>
          </p:nvPr>
        </p:nvSpPr>
        <p:spPr>
          <a:xfrm>
            <a:off x="987850" y="292850"/>
            <a:ext cx="67959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Stoichiometry</a:t>
            </a:r>
            <a:endParaRPr/>
          </a:p>
        </p:txBody>
      </p:sp>
      <p:sp>
        <p:nvSpPr>
          <p:cNvPr id="210" name="Google Shape;210;p4"/>
          <p:cNvSpPr txBox="1"/>
          <p:nvPr>
            <p:ph idx="1" type="body"/>
          </p:nvPr>
        </p:nvSpPr>
        <p:spPr>
          <a:xfrm>
            <a:off x="311700" y="1495975"/>
            <a:ext cx="8520600" cy="3284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400"/>
              <a:buNone/>
            </a:pPr>
            <a:r>
              <a:rPr lang="en"/>
              <a:t>The study of the amounts of reactants and products in chemical reactions (the study of chemical recipes).</a:t>
            </a:r>
            <a:br>
              <a:rPr lang="en"/>
            </a:b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2" name="Shape 772"/>
        <p:cNvGrpSpPr/>
        <p:nvPr/>
      </p:nvGrpSpPr>
      <p:grpSpPr>
        <a:xfrm>
          <a:off x="0" y="0"/>
          <a:ext cx="0" cy="0"/>
          <a:chOff x="0" y="0"/>
          <a:chExt cx="0" cy="0"/>
        </a:xfrm>
      </p:grpSpPr>
      <p:sp>
        <p:nvSpPr>
          <p:cNvPr id="773" name="Google Shape;773;p40"/>
          <p:cNvSpPr txBox="1"/>
          <p:nvPr>
            <p:ph type="ctrTitle"/>
          </p:nvPr>
        </p:nvSpPr>
        <p:spPr>
          <a:xfrm>
            <a:off x="298775" y="1525300"/>
            <a:ext cx="8554200" cy="3266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000"/>
              <a:buNone/>
            </a:pPr>
            <a:r>
              <a:rPr lang="en"/>
              <a:t>Balancing Reactions</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7" name="Shape 777"/>
        <p:cNvGrpSpPr/>
        <p:nvPr/>
      </p:nvGrpSpPr>
      <p:grpSpPr>
        <a:xfrm>
          <a:off x="0" y="0"/>
          <a:ext cx="0" cy="0"/>
          <a:chOff x="0" y="0"/>
          <a:chExt cx="0" cy="0"/>
        </a:xfrm>
      </p:grpSpPr>
      <p:sp>
        <p:nvSpPr>
          <p:cNvPr id="778" name="Google Shape;778;p41"/>
          <p:cNvSpPr txBox="1"/>
          <p:nvPr>
            <p:ph idx="1" type="body"/>
          </p:nvPr>
        </p:nvSpPr>
        <p:spPr>
          <a:xfrm>
            <a:off x="258850" y="1506525"/>
            <a:ext cx="8520600" cy="3284400"/>
          </a:xfrm>
          <a:prstGeom prst="rect">
            <a:avLst/>
          </a:prstGeom>
          <a:noFill/>
          <a:ln>
            <a:noFill/>
          </a:ln>
        </p:spPr>
        <p:txBody>
          <a:bodyPr anchorCtr="0" anchor="t" bIns="91425" lIns="91425" spcFirstLastPara="1" rIns="91425" wrap="square" tIns="91425">
            <a:noAutofit/>
          </a:bodyPr>
          <a:lstStyle/>
          <a:p>
            <a:pPr indent="-457200" lvl="0" marL="457200" rtl="0" algn="l">
              <a:lnSpc>
                <a:spcPct val="115000"/>
              </a:lnSpc>
              <a:spcBef>
                <a:spcPts val="0"/>
              </a:spcBef>
              <a:spcAft>
                <a:spcPts val="0"/>
              </a:spcAft>
              <a:buSzPts val="3600"/>
              <a:buChar char="✓"/>
            </a:pPr>
            <a:r>
              <a:rPr lang="en"/>
              <a:t>Analyze reactions for conservation of mass</a:t>
            </a:r>
            <a:endParaRPr/>
          </a:p>
          <a:p>
            <a:pPr indent="-457200" lvl="0" marL="457200" rtl="0" algn="l">
              <a:lnSpc>
                <a:spcPct val="115000"/>
              </a:lnSpc>
              <a:spcBef>
                <a:spcPts val="0"/>
              </a:spcBef>
              <a:spcAft>
                <a:spcPts val="0"/>
              </a:spcAft>
              <a:buSzPts val="3600"/>
              <a:buChar char="✓"/>
            </a:pPr>
            <a:r>
              <a:rPr lang="en"/>
              <a:t>Balance chemical reactions using coefficients</a:t>
            </a:r>
            <a:br>
              <a:rPr lang="en"/>
            </a:br>
            <a:endParaRPr/>
          </a:p>
        </p:txBody>
      </p:sp>
      <p:sp>
        <p:nvSpPr>
          <p:cNvPr id="779" name="Google Shape;779;p41"/>
          <p:cNvSpPr txBox="1"/>
          <p:nvPr>
            <p:ph type="title"/>
          </p:nvPr>
        </p:nvSpPr>
        <p:spPr>
          <a:xfrm>
            <a:off x="987850" y="292850"/>
            <a:ext cx="67959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Lesson Objectives: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8"/>
                                        </p:tgtEl>
                                        <p:attrNameLst>
                                          <p:attrName>style.visibility</p:attrName>
                                        </p:attrNameLst>
                                      </p:cBhvr>
                                      <p:to>
                                        <p:strVal val="visible"/>
                                      </p:to>
                                    </p:set>
                                    <p:animEffect filter="fade" transition="in">
                                      <p:cBhvr>
                                        <p:cTn dur="1000"/>
                                        <p:tgtEl>
                                          <p:spTgt spid="7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3" name="Shape 783"/>
        <p:cNvGrpSpPr/>
        <p:nvPr/>
      </p:nvGrpSpPr>
      <p:grpSpPr>
        <a:xfrm>
          <a:off x="0" y="0"/>
          <a:ext cx="0" cy="0"/>
          <a:chOff x="0" y="0"/>
          <a:chExt cx="0" cy="0"/>
        </a:xfrm>
      </p:grpSpPr>
      <p:sp>
        <p:nvSpPr>
          <p:cNvPr id="784" name="Google Shape;784;p42"/>
          <p:cNvSpPr txBox="1"/>
          <p:nvPr>
            <p:ph type="title"/>
          </p:nvPr>
        </p:nvSpPr>
        <p:spPr>
          <a:xfrm>
            <a:off x="987850" y="292850"/>
            <a:ext cx="67959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Think about it…..</a:t>
            </a:r>
            <a:endParaRPr/>
          </a:p>
        </p:txBody>
      </p:sp>
      <p:sp>
        <p:nvSpPr>
          <p:cNvPr id="785" name="Google Shape;785;p42"/>
          <p:cNvSpPr txBox="1"/>
          <p:nvPr>
            <p:ph idx="1" type="body"/>
          </p:nvPr>
        </p:nvSpPr>
        <p:spPr>
          <a:xfrm>
            <a:off x="311700" y="1495975"/>
            <a:ext cx="8520600" cy="3284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400"/>
              <a:buNone/>
            </a:pPr>
            <a:r>
              <a:rPr lang="en"/>
              <a:t>How would the mass of the reactants compare to the mass of the products in this balanced equation?</a:t>
            </a:r>
            <a:endParaRPr/>
          </a:p>
        </p:txBody>
      </p:sp>
      <p:pic>
        <p:nvPicPr>
          <p:cNvPr id="786" name="Google Shape;786;p42"/>
          <p:cNvPicPr preferRelativeResize="0"/>
          <p:nvPr/>
        </p:nvPicPr>
        <p:blipFill rotWithShape="1">
          <a:blip r:embed="rId3">
            <a:alphaModFix/>
          </a:blip>
          <a:srcRect b="0" l="0" r="0" t="0"/>
          <a:stretch/>
        </p:blipFill>
        <p:spPr>
          <a:xfrm>
            <a:off x="2136425" y="3524225"/>
            <a:ext cx="4698050" cy="6529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0" name="Shape 790"/>
        <p:cNvGrpSpPr/>
        <p:nvPr/>
      </p:nvGrpSpPr>
      <p:grpSpPr>
        <a:xfrm>
          <a:off x="0" y="0"/>
          <a:ext cx="0" cy="0"/>
          <a:chOff x="0" y="0"/>
          <a:chExt cx="0" cy="0"/>
        </a:xfrm>
      </p:grpSpPr>
      <p:sp>
        <p:nvSpPr>
          <p:cNvPr id="791" name="Google Shape;791;p43"/>
          <p:cNvSpPr txBox="1"/>
          <p:nvPr>
            <p:ph type="title"/>
          </p:nvPr>
        </p:nvSpPr>
        <p:spPr>
          <a:xfrm>
            <a:off x="987850" y="292850"/>
            <a:ext cx="67959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Law of Conservation of Mass</a:t>
            </a:r>
            <a:endParaRPr/>
          </a:p>
        </p:txBody>
      </p:sp>
      <p:sp>
        <p:nvSpPr>
          <p:cNvPr id="792" name="Google Shape;792;p43"/>
          <p:cNvSpPr txBox="1"/>
          <p:nvPr>
            <p:ph idx="1" type="body"/>
          </p:nvPr>
        </p:nvSpPr>
        <p:spPr>
          <a:xfrm>
            <a:off x="311700" y="1495975"/>
            <a:ext cx="8637600" cy="32844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Char char="●"/>
            </a:pPr>
            <a:r>
              <a:rPr lang="en" sz="3000"/>
              <a:t>In all chemical reactions there is a </a:t>
            </a:r>
            <a:r>
              <a:rPr b="1" lang="en" sz="3000"/>
              <a:t>CONSERVATION of</a:t>
            </a:r>
            <a:r>
              <a:rPr lang="en" sz="3000"/>
              <a:t> </a:t>
            </a:r>
            <a:r>
              <a:rPr b="1" lang="en" sz="3000" u="sng"/>
              <a:t>mass, energy, and charge</a:t>
            </a:r>
            <a:r>
              <a:rPr lang="en" sz="3000"/>
              <a:t> “what goes in must come out”</a:t>
            </a:r>
            <a:endParaRPr sz="3000"/>
          </a:p>
          <a:p>
            <a:pPr indent="-317500" lvl="0" marL="457200" rtl="0" algn="l">
              <a:lnSpc>
                <a:spcPct val="115000"/>
              </a:lnSpc>
              <a:spcBef>
                <a:spcPts val="0"/>
              </a:spcBef>
              <a:spcAft>
                <a:spcPts val="0"/>
              </a:spcAft>
              <a:buSzPts val="1400"/>
              <a:buChar char="●"/>
            </a:pPr>
            <a:r>
              <a:rPr lang="en" sz="3000"/>
              <a:t>The number of ATOMS of each element must be EQUAL on BOTH SIDES                           of the equatio</a:t>
            </a:r>
            <a:r>
              <a:rPr lang="en"/>
              <a:t>n.</a:t>
            </a:r>
            <a:br>
              <a:rPr lang="en"/>
            </a:br>
            <a:endParaRPr/>
          </a:p>
        </p:txBody>
      </p:sp>
      <p:pic>
        <p:nvPicPr>
          <p:cNvPr id="793" name="Google Shape;793;p43"/>
          <p:cNvPicPr preferRelativeResize="0"/>
          <p:nvPr/>
        </p:nvPicPr>
        <p:blipFill rotWithShape="1">
          <a:blip r:embed="rId3">
            <a:alphaModFix/>
          </a:blip>
          <a:srcRect b="0" l="0" r="0" t="0"/>
          <a:stretch/>
        </p:blipFill>
        <p:spPr>
          <a:xfrm>
            <a:off x="5601725" y="3139975"/>
            <a:ext cx="3260175" cy="1640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2"/>
                                        </p:tgtEl>
                                        <p:attrNameLst>
                                          <p:attrName>style.visibility</p:attrName>
                                        </p:attrNameLst>
                                      </p:cBhvr>
                                      <p:to>
                                        <p:strVal val="visible"/>
                                      </p:to>
                                    </p:set>
                                    <p:animEffect filter="fade" transition="in">
                                      <p:cBhvr>
                                        <p:cTn dur="1000"/>
                                        <p:tgtEl>
                                          <p:spTgt spid="7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7" name="Shape 797"/>
        <p:cNvGrpSpPr/>
        <p:nvPr/>
      </p:nvGrpSpPr>
      <p:grpSpPr>
        <a:xfrm>
          <a:off x="0" y="0"/>
          <a:ext cx="0" cy="0"/>
          <a:chOff x="0" y="0"/>
          <a:chExt cx="0" cy="0"/>
        </a:xfrm>
      </p:grpSpPr>
      <p:sp>
        <p:nvSpPr>
          <p:cNvPr id="798" name="Google Shape;798;p44"/>
          <p:cNvSpPr txBox="1"/>
          <p:nvPr>
            <p:ph type="title"/>
          </p:nvPr>
        </p:nvSpPr>
        <p:spPr>
          <a:xfrm>
            <a:off x="987850" y="292850"/>
            <a:ext cx="67959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Conservation of mass</a:t>
            </a:r>
            <a:endParaRPr/>
          </a:p>
        </p:txBody>
      </p:sp>
      <p:sp>
        <p:nvSpPr>
          <p:cNvPr id="799" name="Google Shape;799;p44"/>
          <p:cNvSpPr txBox="1"/>
          <p:nvPr>
            <p:ph idx="1" type="body"/>
          </p:nvPr>
        </p:nvSpPr>
        <p:spPr>
          <a:xfrm>
            <a:off x="311700" y="1495975"/>
            <a:ext cx="8520600" cy="3284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400"/>
              <a:buNone/>
            </a:pPr>
            <a:r>
              <a:rPr lang="en" sz="3000"/>
              <a:t>An unbalanced equation does not show conservation of mass.</a:t>
            </a:r>
            <a:br>
              <a:rPr lang="en" sz="3000"/>
            </a:br>
            <a:r>
              <a:rPr lang="en" sz="3000"/>
              <a:t>					H</a:t>
            </a:r>
            <a:r>
              <a:rPr baseline="-25000" lang="en" sz="3000"/>
              <a:t>2</a:t>
            </a:r>
            <a:r>
              <a:rPr lang="en" sz="3000"/>
              <a:t>  +   O</a:t>
            </a:r>
            <a:r>
              <a:rPr baseline="-25000" lang="en" sz="3000"/>
              <a:t>2</a:t>
            </a:r>
            <a:r>
              <a:rPr lang="en" sz="3000"/>
              <a:t>   →  H</a:t>
            </a:r>
            <a:r>
              <a:rPr baseline="-25000" lang="en" sz="3000"/>
              <a:t>2</a:t>
            </a:r>
            <a:r>
              <a:rPr lang="en" sz="3000"/>
              <a:t>O</a:t>
            </a:r>
            <a:br>
              <a:rPr lang="en" sz="3000"/>
            </a:br>
            <a:r>
              <a:rPr lang="en" sz="3000"/>
              <a:t>					</a:t>
            </a:r>
            <a:endParaRPr sz="3000"/>
          </a:p>
        </p:txBody>
      </p:sp>
      <p:pic>
        <p:nvPicPr>
          <p:cNvPr id="800" name="Google Shape;800;p44"/>
          <p:cNvPicPr preferRelativeResize="0"/>
          <p:nvPr/>
        </p:nvPicPr>
        <p:blipFill rotWithShape="1">
          <a:blip r:embed="rId3">
            <a:alphaModFix/>
          </a:blip>
          <a:srcRect b="0" l="0" r="0" t="0"/>
          <a:stretch/>
        </p:blipFill>
        <p:spPr>
          <a:xfrm>
            <a:off x="2335426" y="3365325"/>
            <a:ext cx="4100750" cy="801000"/>
          </a:xfrm>
          <a:prstGeom prst="rect">
            <a:avLst/>
          </a:prstGeom>
          <a:noFill/>
          <a:ln>
            <a:noFill/>
          </a:ln>
        </p:spPr>
      </p:pic>
      <p:sp>
        <p:nvSpPr>
          <p:cNvPr id="801" name="Google Shape;801;p44"/>
          <p:cNvSpPr txBox="1"/>
          <p:nvPr/>
        </p:nvSpPr>
        <p:spPr>
          <a:xfrm>
            <a:off x="2519175" y="2571750"/>
            <a:ext cx="4346100" cy="663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3000"/>
              <a:buFont typeface="Arial"/>
              <a:buNone/>
            </a:pPr>
            <a:r>
              <a:rPr b="0" i="0" lang="en" sz="3000" u="none" cap="none" strike="noStrike">
                <a:solidFill>
                  <a:schemeClr val="lt1"/>
                </a:solidFill>
                <a:latin typeface="Shadows Into Light"/>
                <a:ea typeface="Shadows Into Light"/>
                <a:cs typeface="Shadows Into Light"/>
                <a:sym typeface="Shadows Into Light"/>
              </a:rPr>
              <a:t>2g  +  32g   ≠   18g</a:t>
            </a:r>
            <a:br>
              <a:rPr b="0" i="0" lang="en" sz="3000" u="none" cap="none" strike="noStrike">
                <a:solidFill>
                  <a:schemeClr val="lt1"/>
                </a:solidFill>
                <a:latin typeface="Shadows Into Light"/>
                <a:ea typeface="Shadows Into Light"/>
                <a:cs typeface="Shadows Into Light"/>
                <a:sym typeface="Shadows Into Light"/>
              </a:rPr>
            </a:b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0"/>
                                        </p:tgtEl>
                                        <p:attrNameLst>
                                          <p:attrName>style.visibility</p:attrName>
                                        </p:attrNameLst>
                                      </p:cBhvr>
                                      <p:to>
                                        <p:strVal val="visible"/>
                                      </p:to>
                                    </p:set>
                                    <p:animEffect filter="fade" transition="in">
                                      <p:cBhvr>
                                        <p:cTn dur="1000"/>
                                        <p:tgtEl>
                                          <p:spTgt spid="8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1"/>
                                        </p:tgtEl>
                                        <p:attrNameLst>
                                          <p:attrName>style.visibility</p:attrName>
                                        </p:attrNameLst>
                                      </p:cBhvr>
                                      <p:to>
                                        <p:strVal val="visible"/>
                                      </p:to>
                                    </p:set>
                                    <p:animEffect filter="fade" transition="in">
                                      <p:cBhvr>
                                        <p:cTn dur="1000"/>
                                        <p:tgtEl>
                                          <p:spTgt spid="8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5" name="Shape 805"/>
        <p:cNvGrpSpPr/>
        <p:nvPr/>
      </p:nvGrpSpPr>
      <p:grpSpPr>
        <a:xfrm>
          <a:off x="0" y="0"/>
          <a:ext cx="0" cy="0"/>
          <a:chOff x="0" y="0"/>
          <a:chExt cx="0" cy="0"/>
        </a:xfrm>
      </p:grpSpPr>
      <p:sp>
        <p:nvSpPr>
          <p:cNvPr id="806" name="Google Shape;806;p45"/>
          <p:cNvSpPr txBox="1"/>
          <p:nvPr>
            <p:ph type="title"/>
          </p:nvPr>
        </p:nvSpPr>
        <p:spPr>
          <a:xfrm>
            <a:off x="987850" y="292850"/>
            <a:ext cx="67959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Conservation of Mass</a:t>
            </a:r>
            <a:endParaRPr/>
          </a:p>
        </p:txBody>
      </p:sp>
      <p:sp>
        <p:nvSpPr>
          <p:cNvPr id="807" name="Google Shape;807;p45"/>
          <p:cNvSpPr txBox="1"/>
          <p:nvPr>
            <p:ph idx="1" type="body"/>
          </p:nvPr>
        </p:nvSpPr>
        <p:spPr>
          <a:xfrm>
            <a:off x="311700" y="1495975"/>
            <a:ext cx="8520600" cy="3284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 sz="3000"/>
              <a:t>A balanced equation shows conservation of mass.</a:t>
            </a:r>
            <a:br>
              <a:rPr lang="en" sz="3000"/>
            </a:br>
            <a:r>
              <a:rPr lang="en" sz="3000"/>
              <a:t>			</a:t>
            </a:r>
            <a:endParaRPr sz="3000"/>
          </a:p>
          <a:p>
            <a:pPr indent="457200" lvl="0" marL="1371600" rtl="0" algn="l">
              <a:lnSpc>
                <a:spcPct val="115000"/>
              </a:lnSpc>
              <a:spcBef>
                <a:spcPts val="1600"/>
              </a:spcBef>
              <a:spcAft>
                <a:spcPts val="0"/>
              </a:spcAft>
              <a:buSzPts val="1400"/>
              <a:buNone/>
            </a:pPr>
            <a:r>
              <a:rPr lang="en" sz="3000"/>
              <a:t>2H</a:t>
            </a:r>
            <a:r>
              <a:rPr baseline="-25000" lang="en" sz="3000"/>
              <a:t>2</a:t>
            </a:r>
            <a:r>
              <a:rPr lang="en" sz="3000"/>
              <a:t>   +  O</a:t>
            </a:r>
            <a:r>
              <a:rPr baseline="-25000" lang="en" sz="3000"/>
              <a:t>2</a:t>
            </a:r>
            <a:r>
              <a:rPr lang="en" sz="3000"/>
              <a:t>    →  2H</a:t>
            </a:r>
            <a:r>
              <a:rPr baseline="-25000" lang="en" sz="3000"/>
              <a:t>2</a:t>
            </a:r>
            <a:r>
              <a:rPr lang="en" sz="3000"/>
              <a:t>O</a:t>
            </a:r>
            <a:br>
              <a:rPr lang="en" sz="3000"/>
            </a:br>
            <a:r>
              <a:rPr lang="en" sz="3000"/>
              <a:t>	</a:t>
            </a:r>
            <a:endParaRPr sz="3000"/>
          </a:p>
          <a:p>
            <a:pPr indent="457200" lvl="0" marL="1371600" rtl="0" algn="l">
              <a:lnSpc>
                <a:spcPct val="115000"/>
              </a:lnSpc>
              <a:spcBef>
                <a:spcPts val="1600"/>
              </a:spcBef>
              <a:spcAft>
                <a:spcPts val="1600"/>
              </a:spcAft>
              <a:buSzPts val="1400"/>
              <a:buNone/>
            </a:pPr>
            <a:r>
              <a:rPr lang="en" sz="3000"/>
              <a:t>   	  </a:t>
            </a:r>
            <a:endParaRPr sz="3000"/>
          </a:p>
        </p:txBody>
      </p:sp>
      <p:pic>
        <p:nvPicPr>
          <p:cNvPr id="808" name="Google Shape;808;p45"/>
          <p:cNvPicPr preferRelativeResize="0"/>
          <p:nvPr/>
        </p:nvPicPr>
        <p:blipFill rotWithShape="1">
          <a:blip r:embed="rId3">
            <a:alphaModFix/>
          </a:blip>
          <a:srcRect b="0" l="0" r="0" t="0"/>
          <a:stretch/>
        </p:blipFill>
        <p:spPr>
          <a:xfrm>
            <a:off x="1802325" y="2152625"/>
            <a:ext cx="4698050" cy="652900"/>
          </a:xfrm>
          <a:prstGeom prst="rect">
            <a:avLst/>
          </a:prstGeom>
          <a:noFill/>
          <a:ln>
            <a:noFill/>
          </a:ln>
        </p:spPr>
      </p:pic>
      <p:sp>
        <p:nvSpPr>
          <p:cNvPr id="809" name="Google Shape;809;p45"/>
          <p:cNvSpPr txBox="1"/>
          <p:nvPr/>
        </p:nvSpPr>
        <p:spPr>
          <a:xfrm>
            <a:off x="249975" y="3259550"/>
            <a:ext cx="6144000" cy="480900"/>
          </a:xfrm>
          <a:prstGeom prst="rect">
            <a:avLst/>
          </a:prstGeom>
          <a:noFill/>
          <a:ln>
            <a:noFill/>
          </a:ln>
        </p:spPr>
        <p:txBody>
          <a:bodyPr anchorCtr="0" anchor="t" bIns="91425" lIns="91425" spcFirstLastPara="1" rIns="91425" wrap="square" tIns="91425">
            <a:noAutofit/>
          </a:bodyPr>
          <a:lstStyle/>
          <a:p>
            <a:pPr indent="457200" lvl="0" marL="1371600" marR="0" rtl="0" algn="l">
              <a:lnSpc>
                <a:spcPct val="115000"/>
              </a:lnSpc>
              <a:spcBef>
                <a:spcPts val="0"/>
              </a:spcBef>
              <a:spcAft>
                <a:spcPts val="1600"/>
              </a:spcAft>
              <a:buClr>
                <a:srgbClr val="000000"/>
              </a:buClr>
              <a:buSzPts val="3000"/>
              <a:buFont typeface="Arial"/>
              <a:buNone/>
            </a:pPr>
            <a:r>
              <a:rPr b="0" i="0" lang="en" sz="3000" u="none" cap="none" strike="noStrike">
                <a:solidFill>
                  <a:schemeClr val="lt1"/>
                </a:solidFill>
                <a:latin typeface="Shadows Into Light"/>
                <a:ea typeface="Shadows Into Light"/>
                <a:cs typeface="Shadows Into Light"/>
                <a:sym typeface="Shadows Into Light"/>
              </a:rPr>
              <a:t>2(2g)  +  32g   =  2(18g)</a:t>
            </a:r>
            <a:br>
              <a:rPr b="0" i="0" lang="en" sz="3000" u="none" cap="none" strike="noStrike">
                <a:solidFill>
                  <a:schemeClr val="lt1"/>
                </a:solidFill>
                <a:latin typeface="Shadows Into Light"/>
                <a:ea typeface="Shadows Into Light"/>
                <a:cs typeface="Shadows Into Light"/>
                <a:sym typeface="Shadows Into Light"/>
              </a:rPr>
            </a:br>
            <a:endParaRPr b="0" i="0" sz="1400" u="none" cap="none" strike="noStrike">
              <a:solidFill>
                <a:srgbClr val="000000"/>
              </a:solidFill>
              <a:latin typeface="Arial"/>
              <a:ea typeface="Arial"/>
              <a:cs typeface="Arial"/>
              <a:sym typeface="Arial"/>
            </a:endParaRPr>
          </a:p>
        </p:txBody>
      </p:sp>
      <p:sp>
        <p:nvSpPr>
          <p:cNvPr id="810" name="Google Shape;810;p45"/>
          <p:cNvSpPr txBox="1"/>
          <p:nvPr/>
        </p:nvSpPr>
        <p:spPr>
          <a:xfrm>
            <a:off x="1288275" y="3864300"/>
            <a:ext cx="5105700" cy="652800"/>
          </a:xfrm>
          <a:prstGeom prst="rect">
            <a:avLst/>
          </a:prstGeom>
          <a:noFill/>
          <a:ln>
            <a:noFill/>
          </a:ln>
        </p:spPr>
        <p:txBody>
          <a:bodyPr anchorCtr="0" anchor="t" bIns="91425" lIns="91425" spcFirstLastPara="1" rIns="91425" wrap="square" tIns="91425">
            <a:noAutofit/>
          </a:bodyPr>
          <a:lstStyle/>
          <a:p>
            <a:pPr indent="457200" lvl="0" marL="1371600" marR="0" rtl="0" algn="l">
              <a:lnSpc>
                <a:spcPct val="115000"/>
              </a:lnSpc>
              <a:spcBef>
                <a:spcPts val="0"/>
              </a:spcBef>
              <a:spcAft>
                <a:spcPts val="1600"/>
              </a:spcAft>
              <a:buClr>
                <a:srgbClr val="000000"/>
              </a:buClr>
              <a:buSzPts val="3000"/>
              <a:buFont typeface="Arial"/>
              <a:buNone/>
            </a:pPr>
            <a:r>
              <a:rPr b="0" i="0" lang="en" sz="3000" u="none" cap="none" strike="noStrike">
                <a:solidFill>
                  <a:schemeClr val="lt1"/>
                </a:solidFill>
                <a:latin typeface="Shadows Into Light"/>
                <a:ea typeface="Shadows Into Light"/>
                <a:cs typeface="Shadows Into Light"/>
                <a:sym typeface="Shadows Into Light"/>
              </a:rPr>
              <a:t>36g       =  36g</a:t>
            </a:r>
            <a:br>
              <a:rPr b="0" i="0" lang="en" sz="3000" u="none" cap="none" strike="noStrike">
                <a:solidFill>
                  <a:schemeClr val="lt1"/>
                </a:solidFill>
                <a:latin typeface="Shadows Into Light"/>
                <a:ea typeface="Shadows Into Light"/>
                <a:cs typeface="Shadows Into Light"/>
                <a:sym typeface="Shadows Into Light"/>
              </a:rPr>
            </a:b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9"/>
                                        </p:tgtEl>
                                        <p:attrNameLst>
                                          <p:attrName>style.visibility</p:attrName>
                                        </p:attrNameLst>
                                      </p:cBhvr>
                                      <p:to>
                                        <p:strVal val="visible"/>
                                      </p:to>
                                    </p:set>
                                    <p:animEffect filter="fade" transition="in">
                                      <p:cBhvr>
                                        <p:cTn dur="1000"/>
                                        <p:tgtEl>
                                          <p:spTgt spid="8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0"/>
                                        </p:tgtEl>
                                        <p:attrNameLst>
                                          <p:attrName>style.visibility</p:attrName>
                                        </p:attrNameLst>
                                      </p:cBhvr>
                                      <p:to>
                                        <p:strVal val="visible"/>
                                      </p:to>
                                    </p:set>
                                    <p:animEffect filter="fade" transition="in">
                                      <p:cBhvr>
                                        <p:cTn dur="1000"/>
                                        <p:tgtEl>
                                          <p:spTgt spid="8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4" name="Shape 814"/>
        <p:cNvGrpSpPr/>
        <p:nvPr/>
      </p:nvGrpSpPr>
      <p:grpSpPr>
        <a:xfrm>
          <a:off x="0" y="0"/>
          <a:ext cx="0" cy="0"/>
          <a:chOff x="0" y="0"/>
          <a:chExt cx="0" cy="0"/>
        </a:xfrm>
      </p:grpSpPr>
      <p:sp>
        <p:nvSpPr>
          <p:cNvPr id="815" name="Google Shape;815;p46"/>
          <p:cNvSpPr txBox="1"/>
          <p:nvPr>
            <p:ph idx="1" type="body"/>
          </p:nvPr>
        </p:nvSpPr>
        <p:spPr>
          <a:xfrm>
            <a:off x="311700" y="1495975"/>
            <a:ext cx="8520600" cy="69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 sz="3000"/>
              <a:t>Balance with COEFFICIENTS ONLY</a:t>
            </a:r>
            <a:endParaRPr sz="3000"/>
          </a:p>
          <a:p>
            <a:pPr indent="0" lvl="0" marL="0" rtl="0" algn="l">
              <a:lnSpc>
                <a:spcPct val="150000"/>
              </a:lnSpc>
              <a:spcBef>
                <a:spcPts val="1600"/>
              </a:spcBef>
              <a:spcAft>
                <a:spcPts val="0"/>
              </a:spcAft>
              <a:buSzPts val="1400"/>
              <a:buNone/>
            </a:pPr>
            <a:r>
              <a:rPr lang="en" sz="3000"/>
              <a:t>             H</a:t>
            </a:r>
            <a:r>
              <a:rPr baseline="-25000" lang="en" sz="3000"/>
              <a:t>2</a:t>
            </a:r>
            <a:r>
              <a:rPr lang="en" sz="3000"/>
              <a:t>  +  O</a:t>
            </a:r>
            <a:r>
              <a:rPr baseline="-25000" lang="en" sz="3000"/>
              <a:t>2</a:t>
            </a:r>
            <a:r>
              <a:rPr lang="en" sz="3000"/>
              <a:t>  →  H</a:t>
            </a:r>
            <a:r>
              <a:rPr baseline="-25000" lang="en" sz="3000"/>
              <a:t>2</a:t>
            </a:r>
            <a:r>
              <a:rPr lang="en" sz="3000"/>
              <a:t>O</a:t>
            </a:r>
            <a:br>
              <a:rPr lang="en" sz="3000"/>
            </a:br>
            <a:br>
              <a:rPr lang="en" sz="3000"/>
            </a:br>
            <a:endParaRPr sz="2000"/>
          </a:p>
          <a:p>
            <a:pPr indent="0" lvl="0" marL="0" rtl="0" algn="l">
              <a:lnSpc>
                <a:spcPct val="150000"/>
              </a:lnSpc>
              <a:spcBef>
                <a:spcPts val="1600"/>
              </a:spcBef>
              <a:spcAft>
                <a:spcPts val="1600"/>
              </a:spcAft>
              <a:buSzPts val="1400"/>
              <a:buNone/>
            </a:pPr>
            <a:r>
              <a:rPr lang="en" sz="2500"/>
              <a:t>**NOTE: WE NEVER CHANGE THE SUBSCRIPTS IN A FORMULA!</a:t>
            </a:r>
            <a:br>
              <a:rPr lang="en" sz="2500"/>
            </a:br>
            <a:endParaRPr sz="2500"/>
          </a:p>
        </p:txBody>
      </p:sp>
      <p:sp>
        <p:nvSpPr>
          <p:cNvPr id="816" name="Google Shape;816;p46"/>
          <p:cNvSpPr txBox="1"/>
          <p:nvPr>
            <p:ph type="title"/>
          </p:nvPr>
        </p:nvSpPr>
        <p:spPr>
          <a:xfrm>
            <a:off x="987850" y="292850"/>
            <a:ext cx="67959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Balancing Equations</a:t>
            </a:r>
            <a:endParaRPr/>
          </a:p>
        </p:txBody>
      </p:sp>
      <p:sp>
        <p:nvSpPr>
          <p:cNvPr id="817" name="Google Shape;817;p46"/>
          <p:cNvSpPr txBox="1"/>
          <p:nvPr/>
        </p:nvSpPr>
        <p:spPr>
          <a:xfrm>
            <a:off x="2256100" y="3521175"/>
            <a:ext cx="4259400" cy="653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3000"/>
              <a:buFont typeface="Arial"/>
              <a:buNone/>
            </a:pPr>
            <a:r>
              <a:rPr b="0" i="0" lang="en" sz="3000" u="none" cap="none" strike="noStrike">
                <a:solidFill>
                  <a:srgbClr val="FF0000"/>
                </a:solidFill>
                <a:latin typeface="Shadows Into Light"/>
                <a:ea typeface="Shadows Into Light"/>
                <a:cs typeface="Shadows Into Light"/>
                <a:sym typeface="Shadows Into Light"/>
              </a:rPr>
              <a:t>  </a:t>
            </a:r>
            <a:r>
              <a:rPr b="0" i="0" lang="en" sz="3000" u="none" cap="none" strike="noStrike">
                <a:solidFill>
                  <a:schemeClr val="lt1"/>
                </a:solidFill>
                <a:latin typeface="Shadows Into Light"/>
                <a:ea typeface="Shadows Into Light"/>
                <a:cs typeface="Shadows Into Light"/>
                <a:sym typeface="Shadows Into Light"/>
              </a:rPr>
              <a:t>H</a:t>
            </a:r>
            <a:r>
              <a:rPr b="0" baseline="-25000" i="0" lang="en" sz="3000" u="none" cap="none" strike="noStrike">
                <a:solidFill>
                  <a:schemeClr val="lt1"/>
                </a:solidFill>
                <a:latin typeface="Shadows Into Light"/>
                <a:ea typeface="Shadows Into Light"/>
                <a:cs typeface="Shadows Into Light"/>
                <a:sym typeface="Shadows Into Light"/>
              </a:rPr>
              <a:t>2</a:t>
            </a:r>
            <a:r>
              <a:rPr b="0" i="0" lang="en" sz="3000" u="none" cap="none" strike="noStrike">
                <a:solidFill>
                  <a:schemeClr val="lt1"/>
                </a:solidFill>
                <a:latin typeface="Shadows Into Light"/>
                <a:ea typeface="Shadows Into Light"/>
                <a:cs typeface="Shadows Into Light"/>
                <a:sym typeface="Shadows Into Light"/>
              </a:rPr>
              <a:t>   +  O</a:t>
            </a:r>
            <a:r>
              <a:rPr b="0" baseline="-25000" i="0" lang="en" sz="3000" u="none" cap="none" strike="noStrike">
                <a:solidFill>
                  <a:schemeClr val="lt1"/>
                </a:solidFill>
                <a:latin typeface="Shadows Into Light"/>
                <a:ea typeface="Shadows Into Light"/>
                <a:cs typeface="Shadows Into Light"/>
                <a:sym typeface="Shadows Into Light"/>
              </a:rPr>
              <a:t>2</a:t>
            </a:r>
            <a:r>
              <a:rPr b="0" i="0" lang="en" sz="3000" u="none" cap="none" strike="noStrike">
                <a:solidFill>
                  <a:schemeClr val="lt1"/>
                </a:solidFill>
                <a:latin typeface="Shadows Into Light"/>
                <a:ea typeface="Shadows Into Light"/>
                <a:cs typeface="Shadows Into Light"/>
                <a:sym typeface="Shadows Into Light"/>
              </a:rPr>
              <a:t>  → </a:t>
            </a:r>
            <a:r>
              <a:rPr b="0" i="0" lang="en" sz="3000" u="none" cap="none" strike="noStrike">
                <a:solidFill>
                  <a:srgbClr val="FF0000"/>
                </a:solidFill>
                <a:latin typeface="Shadows Into Light"/>
                <a:ea typeface="Shadows Into Light"/>
                <a:cs typeface="Shadows Into Light"/>
                <a:sym typeface="Shadows Into Light"/>
              </a:rPr>
              <a:t> </a:t>
            </a:r>
            <a:r>
              <a:rPr b="0" i="0" lang="en" sz="3000" u="none" cap="none" strike="noStrike">
                <a:solidFill>
                  <a:schemeClr val="lt1"/>
                </a:solidFill>
                <a:latin typeface="Shadows Into Light"/>
                <a:ea typeface="Shadows Into Light"/>
                <a:cs typeface="Shadows Into Light"/>
                <a:sym typeface="Shadows Into Light"/>
              </a:rPr>
              <a:t>H</a:t>
            </a:r>
            <a:r>
              <a:rPr b="0" baseline="-25000" i="0" lang="en" sz="3000" u="none" cap="none" strike="noStrike">
                <a:solidFill>
                  <a:schemeClr val="lt1"/>
                </a:solidFill>
                <a:latin typeface="Shadows Into Light"/>
                <a:ea typeface="Shadows Into Light"/>
                <a:cs typeface="Shadows Into Light"/>
                <a:sym typeface="Shadows Into Light"/>
              </a:rPr>
              <a:t>2</a:t>
            </a:r>
            <a:r>
              <a:rPr b="0" i="0" lang="en" sz="3000" u="none" cap="none" strike="noStrike">
                <a:solidFill>
                  <a:schemeClr val="lt1"/>
                </a:solidFill>
                <a:latin typeface="Shadows Into Light"/>
                <a:ea typeface="Shadows Into Light"/>
                <a:cs typeface="Shadows Into Light"/>
                <a:sym typeface="Shadows Into Light"/>
              </a:rPr>
              <a:t>O</a:t>
            </a:r>
            <a:br>
              <a:rPr b="0" i="0" lang="en" sz="3600" u="none" cap="none" strike="noStrike">
                <a:solidFill>
                  <a:schemeClr val="lt1"/>
                </a:solidFill>
                <a:latin typeface="Shadows Into Light"/>
                <a:ea typeface="Shadows Into Light"/>
                <a:cs typeface="Shadows Into Light"/>
                <a:sym typeface="Shadows Into Light"/>
              </a:rPr>
            </a:br>
            <a:endParaRPr b="0" i="0" sz="1400" u="none" cap="none" strike="noStrike">
              <a:solidFill>
                <a:srgbClr val="000000"/>
              </a:solidFill>
              <a:latin typeface="Arial"/>
              <a:ea typeface="Arial"/>
              <a:cs typeface="Arial"/>
              <a:sym typeface="Arial"/>
            </a:endParaRPr>
          </a:p>
        </p:txBody>
      </p:sp>
      <p:sp>
        <p:nvSpPr>
          <p:cNvPr id="818" name="Google Shape;818;p46"/>
          <p:cNvSpPr/>
          <p:nvPr/>
        </p:nvSpPr>
        <p:spPr>
          <a:xfrm>
            <a:off x="2585100" y="2084350"/>
            <a:ext cx="149400" cy="1584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9" name="Google Shape;819;p46"/>
          <p:cNvSpPr/>
          <p:nvPr/>
        </p:nvSpPr>
        <p:spPr>
          <a:xfrm>
            <a:off x="2699325" y="2084350"/>
            <a:ext cx="149400" cy="1584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0" name="Google Shape;820;p46"/>
          <p:cNvSpPr/>
          <p:nvPr/>
        </p:nvSpPr>
        <p:spPr>
          <a:xfrm>
            <a:off x="3739825" y="2084350"/>
            <a:ext cx="149400" cy="1584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1" name="Google Shape;821;p46"/>
          <p:cNvSpPr/>
          <p:nvPr/>
        </p:nvSpPr>
        <p:spPr>
          <a:xfrm>
            <a:off x="3854050" y="2084350"/>
            <a:ext cx="149400" cy="1584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2" name="Google Shape;822;p46"/>
          <p:cNvSpPr/>
          <p:nvPr/>
        </p:nvSpPr>
        <p:spPr>
          <a:xfrm>
            <a:off x="5193350" y="2198650"/>
            <a:ext cx="149400" cy="1584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3" name="Google Shape;823;p46"/>
          <p:cNvSpPr/>
          <p:nvPr/>
        </p:nvSpPr>
        <p:spPr>
          <a:xfrm>
            <a:off x="5386675" y="2198650"/>
            <a:ext cx="149400" cy="1584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4" name="Google Shape;824;p46"/>
          <p:cNvSpPr/>
          <p:nvPr/>
        </p:nvSpPr>
        <p:spPr>
          <a:xfrm>
            <a:off x="5303200" y="2084350"/>
            <a:ext cx="149400" cy="1584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5" name="Google Shape;825;p46"/>
          <p:cNvSpPr/>
          <p:nvPr/>
        </p:nvSpPr>
        <p:spPr>
          <a:xfrm>
            <a:off x="2699325" y="3318200"/>
            <a:ext cx="149400" cy="1584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6" name="Google Shape;826;p46"/>
          <p:cNvSpPr/>
          <p:nvPr/>
        </p:nvSpPr>
        <p:spPr>
          <a:xfrm>
            <a:off x="2813550" y="3318200"/>
            <a:ext cx="149400" cy="1584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7" name="Google Shape;827;p46"/>
          <p:cNvSpPr/>
          <p:nvPr/>
        </p:nvSpPr>
        <p:spPr>
          <a:xfrm>
            <a:off x="3854050" y="3318200"/>
            <a:ext cx="149400" cy="1584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8" name="Google Shape;828;p46"/>
          <p:cNvSpPr/>
          <p:nvPr/>
        </p:nvSpPr>
        <p:spPr>
          <a:xfrm>
            <a:off x="3968275" y="3318200"/>
            <a:ext cx="149400" cy="1584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9" name="Google Shape;829;p46"/>
          <p:cNvSpPr/>
          <p:nvPr/>
        </p:nvSpPr>
        <p:spPr>
          <a:xfrm>
            <a:off x="5068750" y="3375350"/>
            <a:ext cx="149400" cy="1584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0" name="Google Shape;830;p46"/>
          <p:cNvSpPr/>
          <p:nvPr/>
        </p:nvSpPr>
        <p:spPr>
          <a:xfrm>
            <a:off x="5262075" y="3375350"/>
            <a:ext cx="149400" cy="1584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1" name="Google Shape;831;p46"/>
          <p:cNvSpPr/>
          <p:nvPr/>
        </p:nvSpPr>
        <p:spPr>
          <a:xfrm>
            <a:off x="5178600" y="3261050"/>
            <a:ext cx="149400" cy="1584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2" name="Google Shape;832;p46"/>
          <p:cNvSpPr/>
          <p:nvPr/>
        </p:nvSpPr>
        <p:spPr>
          <a:xfrm>
            <a:off x="2699313" y="3521175"/>
            <a:ext cx="149400" cy="1584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3" name="Google Shape;833;p46"/>
          <p:cNvSpPr/>
          <p:nvPr/>
        </p:nvSpPr>
        <p:spPr>
          <a:xfrm>
            <a:off x="2813538" y="3521175"/>
            <a:ext cx="149400" cy="1584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4" name="Google Shape;834;p46"/>
          <p:cNvSpPr/>
          <p:nvPr/>
        </p:nvSpPr>
        <p:spPr>
          <a:xfrm>
            <a:off x="5511275" y="3375350"/>
            <a:ext cx="149400" cy="1584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5" name="Google Shape;835;p46"/>
          <p:cNvSpPr/>
          <p:nvPr/>
        </p:nvSpPr>
        <p:spPr>
          <a:xfrm>
            <a:off x="5704600" y="3375350"/>
            <a:ext cx="149400" cy="1584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6" name="Google Shape;836;p46"/>
          <p:cNvSpPr/>
          <p:nvPr/>
        </p:nvSpPr>
        <p:spPr>
          <a:xfrm>
            <a:off x="5621125" y="3261050"/>
            <a:ext cx="149400" cy="1584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7" name="Google Shape;837;p46"/>
          <p:cNvSpPr txBox="1"/>
          <p:nvPr/>
        </p:nvSpPr>
        <p:spPr>
          <a:xfrm>
            <a:off x="2256100" y="3521175"/>
            <a:ext cx="360300" cy="692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300"/>
              <a:buFont typeface="Arial"/>
              <a:buNone/>
            </a:pPr>
            <a:r>
              <a:rPr b="0" i="0" lang="en" sz="3300" u="none" cap="none" strike="noStrike">
                <a:solidFill>
                  <a:srgbClr val="FF0000"/>
                </a:solidFill>
                <a:latin typeface="Shadows Into Light"/>
                <a:ea typeface="Shadows Into Light"/>
                <a:cs typeface="Shadows Into Light"/>
                <a:sym typeface="Shadows Into Light"/>
              </a:rPr>
              <a:t>2</a:t>
            </a:r>
            <a:endParaRPr b="0" i="0" sz="3300" u="none" cap="none" strike="noStrike">
              <a:solidFill>
                <a:srgbClr val="FF0000"/>
              </a:solidFill>
              <a:latin typeface="Shadows Into Light"/>
              <a:ea typeface="Shadows Into Light"/>
              <a:cs typeface="Shadows Into Light"/>
              <a:sym typeface="Shadows Into Light"/>
            </a:endParaRPr>
          </a:p>
        </p:txBody>
      </p:sp>
      <p:sp>
        <p:nvSpPr>
          <p:cNvPr id="838" name="Google Shape;838;p46"/>
          <p:cNvSpPr txBox="1"/>
          <p:nvPr/>
        </p:nvSpPr>
        <p:spPr>
          <a:xfrm>
            <a:off x="5008775" y="3461850"/>
            <a:ext cx="360300" cy="692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300"/>
              <a:buFont typeface="Arial"/>
              <a:buNone/>
            </a:pPr>
            <a:r>
              <a:rPr b="0" i="0" lang="en" sz="3300" u="none" cap="none" strike="noStrike">
                <a:solidFill>
                  <a:srgbClr val="FF0000"/>
                </a:solidFill>
                <a:latin typeface="Shadows Into Light"/>
                <a:ea typeface="Shadows Into Light"/>
                <a:cs typeface="Shadows Into Light"/>
                <a:sym typeface="Shadows Into Light"/>
              </a:rPr>
              <a:t>2</a:t>
            </a:r>
            <a:endParaRPr b="0" i="0" sz="3300" u="none" cap="none" strike="noStrike">
              <a:solidFill>
                <a:srgbClr val="FF0000"/>
              </a:solidFill>
              <a:latin typeface="Shadows Into Light"/>
              <a:ea typeface="Shadows Into Light"/>
              <a:cs typeface="Shadows Into Light"/>
              <a:sym typeface="Shadows Into 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7"/>
                                        </p:tgtEl>
                                        <p:attrNameLst>
                                          <p:attrName>style.visibility</p:attrName>
                                        </p:attrNameLst>
                                      </p:cBhvr>
                                      <p:to>
                                        <p:strVal val="visible"/>
                                      </p:to>
                                    </p:set>
                                    <p:animEffect filter="fade" transition="in">
                                      <p:cBhvr>
                                        <p:cTn dur="1000"/>
                                        <p:tgtEl>
                                          <p:spTgt spid="8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5"/>
                                        </p:tgtEl>
                                        <p:attrNameLst>
                                          <p:attrName>style.visibility</p:attrName>
                                        </p:attrNameLst>
                                      </p:cBhvr>
                                      <p:to>
                                        <p:strVal val="visible"/>
                                      </p:to>
                                    </p:set>
                                    <p:animEffect filter="fade" transition="in">
                                      <p:cBhvr>
                                        <p:cTn dur="1000"/>
                                        <p:tgtEl>
                                          <p:spTgt spid="825"/>
                                        </p:tgtEl>
                                      </p:cBhvr>
                                    </p:animEffect>
                                  </p:childTnLst>
                                </p:cTn>
                              </p:par>
                              <p:par>
                                <p:cTn fill="hold" nodeType="withEffect" presetClass="entr" presetID="10" presetSubtype="0">
                                  <p:stCondLst>
                                    <p:cond delay="0"/>
                                  </p:stCondLst>
                                  <p:childTnLst>
                                    <p:set>
                                      <p:cBhvr>
                                        <p:cTn dur="1" fill="hold">
                                          <p:stCondLst>
                                            <p:cond delay="0"/>
                                          </p:stCondLst>
                                        </p:cTn>
                                        <p:tgtEl>
                                          <p:spTgt spid="826"/>
                                        </p:tgtEl>
                                        <p:attrNameLst>
                                          <p:attrName>style.visibility</p:attrName>
                                        </p:attrNameLst>
                                      </p:cBhvr>
                                      <p:to>
                                        <p:strVal val="visible"/>
                                      </p:to>
                                    </p:set>
                                    <p:animEffect filter="fade" transition="in">
                                      <p:cBhvr>
                                        <p:cTn dur="1000"/>
                                        <p:tgtEl>
                                          <p:spTgt spid="826"/>
                                        </p:tgtEl>
                                      </p:cBhvr>
                                    </p:animEffect>
                                  </p:childTnLst>
                                </p:cTn>
                              </p:par>
                              <p:par>
                                <p:cTn fill="hold" nodeType="withEffect" presetClass="entr" presetID="10" presetSubtype="0">
                                  <p:stCondLst>
                                    <p:cond delay="0"/>
                                  </p:stCondLst>
                                  <p:childTnLst>
                                    <p:set>
                                      <p:cBhvr>
                                        <p:cTn dur="1" fill="hold">
                                          <p:stCondLst>
                                            <p:cond delay="0"/>
                                          </p:stCondLst>
                                        </p:cTn>
                                        <p:tgtEl>
                                          <p:spTgt spid="827"/>
                                        </p:tgtEl>
                                        <p:attrNameLst>
                                          <p:attrName>style.visibility</p:attrName>
                                        </p:attrNameLst>
                                      </p:cBhvr>
                                      <p:to>
                                        <p:strVal val="visible"/>
                                      </p:to>
                                    </p:set>
                                    <p:animEffect filter="fade" transition="in">
                                      <p:cBhvr>
                                        <p:cTn dur="1000"/>
                                        <p:tgtEl>
                                          <p:spTgt spid="827"/>
                                        </p:tgtEl>
                                      </p:cBhvr>
                                    </p:animEffect>
                                  </p:childTnLst>
                                </p:cTn>
                              </p:par>
                              <p:par>
                                <p:cTn fill="hold" nodeType="withEffect" presetClass="entr" presetID="10" presetSubtype="0">
                                  <p:stCondLst>
                                    <p:cond delay="0"/>
                                  </p:stCondLst>
                                  <p:childTnLst>
                                    <p:set>
                                      <p:cBhvr>
                                        <p:cTn dur="1" fill="hold">
                                          <p:stCondLst>
                                            <p:cond delay="0"/>
                                          </p:stCondLst>
                                        </p:cTn>
                                        <p:tgtEl>
                                          <p:spTgt spid="828"/>
                                        </p:tgtEl>
                                        <p:attrNameLst>
                                          <p:attrName>style.visibility</p:attrName>
                                        </p:attrNameLst>
                                      </p:cBhvr>
                                      <p:to>
                                        <p:strVal val="visible"/>
                                      </p:to>
                                    </p:set>
                                    <p:animEffect filter="fade" transition="in">
                                      <p:cBhvr>
                                        <p:cTn dur="1000"/>
                                        <p:tgtEl>
                                          <p:spTgt spid="828"/>
                                        </p:tgtEl>
                                      </p:cBhvr>
                                    </p:animEffect>
                                  </p:childTnLst>
                                </p:cTn>
                              </p:par>
                              <p:par>
                                <p:cTn fill="hold" nodeType="withEffect" presetClass="entr" presetID="10" presetSubtype="0">
                                  <p:stCondLst>
                                    <p:cond delay="0"/>
                                  </p:stCondLst>
                                  <p:childTnLst>
                                    <p:set>
                                      <p:cBhvr>
                                        <p:cTn dur="1" fill="hold">
                                          <p:stCondLst>
                                            <p:cond delay="0"/>
                                          </p:stCondLst>
                                        </p:cTn>
                                        <p:tgtEl>
                                          <p:spTgt spid="829"/>
                                        </p:tgtEl>
                                        <p:attrNameLst>
                                          <p:attrName>style.visibility</p:attrName>
                                        </p:attrNameLst>
                                      </p:cBhvr>
                                      <p:to>
                                        <p:strVal val="visible"/>
                                      </p:to>
                                    </p:set>
                                    <p:animEffect filter="fade" transition="in">
                                      <p:cBhvr>
                                        <p:cTn dur="1000"/>
                                        <p:tgtEl>
                                          <p:spTgt spid="829"/>
                                        </p:tgtEl>
                                      </p:cBhvr>
                                    </p:animEffect>
                                  </p:childTnLst>
                                </p:cTn>
                              </p:par>
                              <p:par>
                                <p:cTn fill="hold" nodeType="withEffect" presetClass="entr" presetID="10" presetSubtype="0">
                                  <p:stCondLst>
                                    <p:cond delay="0"/>
                                  </p:stCondLst>
                                  <p:childTnLst>
                                    <p:set>
                                      <p:cBhvr>
                                        <p:cTn dur="1" fill="hold">
                                          <p:stCondLst>
                                            <p:cond delay="0"/>
                                          </p:stCondLst>
                                        </p:cTn>
                                        <p:tgtEl>
                                          <p:spTgt spid="830"/>
                                        </p:tgtEl>
                                        <p:attrNameLst>
                                          <p:attrName>style.visibility</p:attrName>
                                        </p:attrNameLst>
                                      </p:cBhvr>
                                      <p:to>
                                        <p:strVal val="visible"/>
                                      </p:to>
                                    </p:set>
                                    <p:animEffect filter="fade" transition="in">
                                      <p:cBhvr>
                                        <p:cTn dur="1000"/>
                                        <p:tgtEl>
                                          <p:spTgt spid="830"/>
                                        </p:tgtEl>
                                      </p:cBhvr>
                                    </p:animEffect>
                                  </p:childTnLst>
                                </p:cTn>
                              </p:par>
                              <p:par>
                                <p:cTn fill="hold" nodeType="withEffect" presetClass="entr" presetID="10" presetSubtype="0">
                                  <p:stCondLst>
                                    <p:cond delay="0"/>
                                  </p:stCondLst>
                                  <p:childTnLst>
                                    <p:set>
                                      <p:cBhvr>
                                        <p:cTn dur="1" fill="hold">
                                          <p:stCondLst>
                                            <p:cond delay="0"/>
                                          </p:stCondLst>
                                        </p:cTn>
                                        <p:tgtEl>
                                          <p:spTgt spid="831"/>
                                        </p:tgtEl>
                                        <p:attrNameLst>
                                          <p:attrName>style.visibility</p:attrName>
                                        </p:attrNameLst>
                                      </p:cBhvr>
                                      <p:to>
                                        <p:strVal val="visible"/>
                                      </p:to>
                                    </p:set>
                                    <p:animEffect filter="fade" transition="in">
                                      <p:cBhvr>
                                        <p:cTn dur="1000"/>
                                        <p:tgtEl>
                                          <p:spTgt spid="831"/>
                                        </p:tgtEl>
                                      </p:cBhvr>
                                    </p:animEffect>
                                  </p:childTnLst>
                                </p:cTn>
                              </p:par>
                              <p:par>
                                <p:cTn fill="hold" nodeType="withEffect" presetClass="entr" presetID="10" presetSubtype="0">
                                  <p:stCondLst>
                                    <p:cond delay="0"/>
                                  </p:stCondLst>
                                  <p:childTnLst>
                                    <p:set>
                                      <p:cBhvr>
                                        <p:cTn dur="1" fill="hold">
                                          <p:stCondLst>
                                            <p:cond delay="0"/>
                                          </p:stCondLst>
                                        </p:cTn>
                                        <p:tgtEl>
                                          <p:spTgt spid="833"/>
                                        </p:tgtEl>
                                        <p:attrNameLst>
                                          <p:attrName>style.visibility</p:attrName>
                                        </p:attrNameLst>
                                      </p:cBhvr>
                                      <p:to>
                                        <p:strVal val="visible"/>
                                      </p:to>
                                    </p:set>
                                    <p:animEffect filter="fade" transition="in">
                                      <p:cBhvr>
                                        <p:cTn dur="1000"/>
                                        <p:tgtEl>
                                          <p:spTgt spid="833"/>
                                        </p:tgtEl>
                                      </p:cBhvr>
                                    </p:animEffect>
                                  </p:childTnLst>
                                </p:cTn>
                              </p:par>
                              <p:par>
                                <p:cTn fill="hold" nodeType="withEffect" presetClass="entr" presetID="10" presetSubtype="0">
                                  <p:stCondLst>
                                    <p:cond delay="0"/>
                                  </p:stCondLst>
                                  <p:childTnLst>
                                    <p:set>
                                      <p:cBhvr>
                                        <p:cTn dur="1" fill="hold">
                                          <p:stCondLst>
                                            <p:cond delay="0"/>
                                          </p:stCondLst>
                                        </p:cTn>
                                        <p:tgtEl>
                                          <p:spTgt spid="834"/>
                                        </p:tgtEl>
                                        <p:attrNameLst>
                                          <p:attrName>style.visibility</p:attrName>
                                        </p:attrNameLst>
                                      </p:cBhvr>
                                      <p:to>
                                        <p:strVal val="visible"/>
                                      </p:to>
                                    </p:set>
                                    <p:animEffect filter="fade" transition="in">
                                      <p:cBhvr>
                                        <p:cTn dur="1000"/>
                                        <p:tgtEl>
                                          <p:spTgt spid="834"/>
                                        </p:tgtEl>
                                      </p:cBhvr>
                                    </p:animEffect>
                                  </p:childTnLst>
                                </p:cTn>
                              </p:par>
                              <p:par>
                                <p:cTn fill="hold" nodeType="withEffect" presetClass="entr" presetID="10" presetSubtype="0">
                                  <p:stCondLst>
                                    <p:cond delay="0"/>
                                  </p:stCondLst>
                                  <p:childTnLst>
                                    <p:set>
                                      <p:cBhvr>
                                        <p:cTn dur="1" fill="hold">
                                          <p:stCondLst>
                                            <p:cond delay="0"/>
                                          </p:stCondLst>
                                        </p:cTn>
                                        <p:tgtEl>
                                          <p:spTgt spid="836"/>
                                        </p:tgtEl>
                                        <p:attrNameLst>
                                          <p:attrName>style.visibility</p:attrName>
                                        </p:attrNameLst>
                                      </p:cBhvr>
                                      <p:to>
                                        <p:strVal val="visible"/>
                                      </p:to>
                                    </p:set>
                                    <p:animEffect filter="fade" transition="in">
                                      <p:cBhvr>
                                        <p:cTn dur="1000"/>
                                        <p:tgtEl>
                                          <p:spTgt spid="836"/>
                                        </p:tgtEl>
                                      </p:cBhvr>
                                    </p:animEffect>
                                  </p:childTnLst>
                                </p:cTn>
                              </p:par>
                              <p:par>
                                <p:cTn fill="hold" nodeType="withEffect" presetClass="entr" presetID="10" presetSubtype="0">
                                  <p:stCondLst>
                                    <p:cond delay="0"/>
                                  </p:stCondLst>
                                  <p:childTnLst>
                                    <p:set>
                                      <p:cBhvr>
                                        <p:cTn dur="1" fill="hold">
                                          <p:stCondLst>
                                            <p:cond delay="0"/>
                                          </p:stCondLst>
                                        </p:cTn>
                                        <p:tgtEl>
                                          <p:spTgt spid="835"/>
                                        </p:tgtEl>
                                        <p:attrNameLst>
                                          <p:attrName>style.visibility</p:attrName>
                                        </p:attrNameLst>
                                      </p:cBhvr>
                                      <p:to>
                                        <p:strVal val="visible"/>
                                      </p:to>
                                    </p:set>
                                    <p:animEffect filter="fade" transition="in">
                                      <p:cBhvr>
                                        <p:cTn dur="1000"/>
                                        <p:tgtEl>
                                          <p:spTgt spid="835"/>
                                        </p:tgtEl>
                                      </p:cBhvr>
                                    </p:animEffect>
                                  </p:childTnLst>
                                </p:cTn>
                              </p:par>
                              <p:par>
                                <p:cTn fill="hold" nodeType="withEffect" presetClass="entr" presetID="10" presetSubtype="0">
                                  <p:stCondLst>
                                    <p:cond delay="0"/>
                                  </p:stCondLst>
                                  <p:childTnLst>
                                    <p:set>
                                      <p:cBhvr>
                                        <p:cTn dur="1" fill="hold">
                                          <p:stCondLst>
                                            <p:cond delay="0"/>
                                          </p:stCondLst>
                                        </p:cTn>
                                        <p:tgtEl>
                                          <p:spTgt spid="832"/>
                                        </p:tgtEl>
                                        <p:attrNameLst>
                                          <p:attrName>style.visibility</p:attrName>
                                        </p:attrNameLst>
                                      </p:cBhvr>
                                      <p:to>
                                        <p:strVal val="visible"/>
                                      </p:to>
                                    </p:set>
                                    <p:animEffect filter="fade" transition="in">
                                      <p:cBhvr>
                                        <p:cTn dur="1000"/>
                                        <p:tgtEl>
                                          <p:spTgt spid="8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8"/>
                                        </p:tgtEl>
                                        <p:attrNameLst>
                                          <p:attrName>style.visibility</p:attrName>
                                        </p:attrNameLst>
                                      </p:cBhvr>
                                      <p:to>
                                        <p:strVal val="visible"/>
                                      </p:to>
                                    </p:set>
                                    <p:animEffect filter="fade" transition="in">
                                      <p:cBhvr>
                                        <p:cTn dur="1000"/>
                                        <p:tgtEl>
                                          <p:spTgt spid="8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7"/>
                                        </p:tgtEl>
                                        <p:attrNameLst>
                                          <p:attrName>style.visibility</p:attrName>
                                        </p:attrNameLst>
                                      </p:cBhvr>
                                      <p:to>
                                        <p:strVal val="visible"/>
                                      </p:to>
                                    </p:set>
                                    <p:animEffect filter="fade" transition="in">
                                      <p:cBhvr>
                                        <p:cTn dur="1000"/>
                                        <p:tgtEl>
                                          <p:spTgt spid="8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2" name="Shape 842"/>
        <p:cNvGrpSpPr/>
        <p:nvPr/>
      </p:nvGrpSpPr>
      <p:grpSpPr>
        <a:xfrm>
          <a:off x="0" y="0"/>
          <a:ext cx="0" cy="0"/>
          <a:chOff x="0" y="0"/>
          <a:chExt cx="0" cy="0"/>
        </a:xfrm>
      </p:grpSpPr>
      <p:sp>
        <p:nvSpPr>
          <p:cNvPr id="843" name="Google Shape;843;p47"/>
          <p:cNvSpPr txBox="1"/>
          <p:nvPr>
            <p:ph type="title"/>
          </p:nvPr>
        </p:nvSpPr>
        <p:spPr>
          <a:xfrm>
            <a:off x="987850" y="292850"/>
            <a:ext cx="67959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Steps for Balancing Equations</a:t>
            </a:r>
            <a:endParaRPr/>
          </a:p>
        </p:txBody>
      </p:sp>
      <p:sp>
        <p:nvSpPr>
          <p:cNvPr id="844" name="Google Shape;844;p47"/>
          <p:cNvSpPr txBox="1"/>
          <p:nvPr>
            <p:ph idx="1" type="body"/>
          </p:nvPr>
        </p:nvSpPr>
        <p:spPr>
          <a:xfrm>
            <a:off x="311700" y="1495975"/>
            <a:ext cx="8520600" cy="3284400"/>
          </a:xfrm>
          <a:prstGeom prst="rect">
            <a:avLst/>
          </a:prstGeom>
          <a:noFill/>
          <a:ln>
            <a:noFill/>
          </a:ln>
        </p:spPr>
        <p:txBody>
          <a:bodyPr anchorCtr="0" anchor="t" bIns="91425" lIns="91425" spcFirstLastPara="1" rIns="91425" wrap="square" tIns="91425">
            <a:noAutofit/>
          </a:bodyPr>
          <a:lstStyle/>
          <a:p>
            <a:pPr indent="-457200" lvl="0" marL="457200" rtl="0" algn="l">
              <a:lnSpc>
                <a:spcPct val="115000"/>
              </a:lnSpc>
              <a:spcBef>
                <a:spcPts val="0"/>
              </a:spcBef>
              <a:spcAft>
                <a:spcPts val="0"/>
              </a:spcAft>
              <a:buSzPts val="3600"/>
              <a:buAutoNum type="arabicPeriod"/>
            </a:pPr>
            <a:r>
              <a:rPr lang="en"/>
              <a:t>Balance using the smallest whole number coefficients (reduce if not)</a:t>
            </a:r>
            <a:endParaRPr/>
          </a:p>
          <a:p>
            <a:pPr indent="-457200" lvl="0" marL="457200" rtl="0" algn="l">
              <a:lnSpc>
                <a:spcPct val="115000"/>
              </a:lnSpc>
              <a:spcBef>
                <a:spcPts val="0"/>
              </a:spcBef>
              <a:spcAft>
                <a:spcPts val="0"/>
              </a:spcAft>
              <a:buSzPts val="3600"/>
              <a:buAutoNum type="arabicPeriod"/>
            </a:pPr>
            <a:r>
              <a:rPr lang="en"/>
              <a:t>Check to see if each atom is balanced (same # on both sides of the reaction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4"/>
                                        </p:tgtEl>
                                        <p:attrNameLst>
                                          <p:attrName>style.visibility</p:attrName>
                                        </p:attrNameLst>
                                      </p:cBhvr>
                                      <p:to>
                                        <p:strVal val="visible"/>
                                      </p:to>
                                    </p:set>
                                    <p:animEffect filter="fade" transition="in">
                                      <p:cBhvr>
                                        <p:cTn dur="1000"/>
                                        <p:tgtEl>
                                          <p:spTgt spid="8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8" name="Shape 848"/>
        <p:cNvGrpSpPr/>
        <p:nvPr/>
      </p:nvGrpSpPr>
      <p:grpSpPr>
        <a:xfrm>
          <a:off x="0" y="0"/>
          <a:ext cx="0" cy="0"/>
          <a:chOff x="0" y="0"/>
          <a:chExt cx="0" cy="0"/>
        </a:xfrm>
      </p:grpSpPr>
      <p:sp>
        <p:nvSpPr>
          <p:cNvPr id="849" name="Google Shape;849;p48"/>
          <p:cNvSpPr txBox="1"/>
          <p:nvPr>
            <p:ph type="title"/>
          </p:nvPr>
        </p:nvSpPr>
        <p:spPr>
          <a:xfrm>
            <a:off x="987850" y="292850"/>
            <a:ext cx="67959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Example (I do)</a:t>
            </a:r>
            <a:endParaRPr/>
          </a:p>
        </p:txBody>
      </p:sp>
      <p:sp>
        <p:nvSpPr>
          <p:cNvPr id="850" name="Google Shape;850;p48"/>
          <p:cNvSpPr txBox="1"/>
          <p:nvPr>
            <p:ph idx="1" type="body"/>
          </p:nvPr>
        </p:nvSpPr>
        <p:spPr>
          <a:xfrm>
            <a:off x="311700" y="1495975"/>
            <a:ext cx="8520600" cy="723000"/>
          </a:xfrm>
          <a:prstGeom prst="rect">
            <a:avLst/>
          </a:prstGeom>
          <a:noFill/>
          <a:ln>
            <a:noFill/>
          </a:ln>
        </p:spPr>
        <p:txBody>
          <a:bodyPr anchorCtr="0" anchor="t" bIns="91425" lIns="91425" spcFirstLastPara="1" rIns="91425" wrap="square" tIns="91425">
            <a:noAutofit/>
          </a:bodyPr>
          <a:lstStyle/>
          <a:p>
            <a:pPr indent="457200" lvl="0" marL="914400" rtl="0" algn="l">
              <a:lnSpc>
                <a:spcPct val="115000"/>
              </a:lnSpc>
              <a:spcBef>
                <a:spcPts val="0"/>
              </a:spcBef>
              <a:spcAft>
                <a:spcPts val="1600"/>
              </a:spcAft>
              <a:buSzPts val="1400"/>
              <a:buNone/>
            </a:pPr>
            <a:r>
              <a:rPr lang="en">
                <a:solidFill>
                  <a:srgbClr val="00FFFF"/>
                </a:solidFill>
              </a:rPr>
              <a:t>N</a:t>
            </a:r>
            <a:r>
              <a:rPr baseline="-25000" lang="en">
                <a:solidFill>
                  <a:srgbClr val="00FFFF"/>
                </a:solidFill>
              </a:rPr>
              <a:t>2</a:t>
            </a:r>
            <a:r>
              <a:rPr lang="en">
                <a:solidFill>
                  <a:srgbClr val="00FFFF"/>
                </a:solidFill>
              </a:rPr>
              <a:t> </a:t>
            </a:r>
            <a:r>
              <a:rPr lang="en"/>
              <a:t>   +    </a:t>
            </a:r>
            <a:r>
              <a:rPr lang="en">
                <a:solidFill>
                  <a:srgbClr val="FFFF00"/>
                </a:solidFill>
              </a:rPr>
              <a:t>H</a:t>
            </a:r>
            <a:r>
              <a:rPr baseline="-25000" lang="en">
                <a:solidFill>
                  <a:srgbClr val="FFFF00"/>
                </a:solidFill>
              </a:rPr>
              <a:t>2</a:t>
            </a:r>
            <a:r>
              <a:rPr lang="en"/>
              <a:t>  →    </a:t>
            </a:r>
            <a:r>
              <a:rPr lang="en">
                <a:solidFill>
                  <a:srgbClr val="00FFFF"/>
                </a:solidFill>
              </a:rPr>
              <a:t>N</a:t>
            </a:r>
            <a:r>
              <a:rPr lang="en">
                <a:solidFill>
                  <a:srgbClr val="FFFF00"/>
                </a:solidFill>
              </a:rPr>
              <a:t>H</a:t>
            </a:r>
            <a:r>
              <a:rPr baseline="-25000" lang="en">
                <a:solidFill>
                  <a:srgbClr val="FFFF00"/>
                </a:solidFill>
              </a:rPr>
              <a:t>3</a:t>
            </a:r>
            <a:endParaRPr baseline="-25000">
              <a:solidFill>
                <a:srgbClr val="FFFF00"/>
              </a:solidFill>
            </a:endParaRPr>
          </a:p>
        </p:txBody>
      </p:sp>
      <p:sp>
        <p:nvSpPr>
          <p:cNvPr id="851" name="Google Shape;851;p48"/>
          <p:cNvSpPr txBox="1"/>
          <p:nvPr/>
        </p:nvSpPr>
        <p:spPr>
          <a:xfrm>
            <a:off x="470600" y="3379500"/>
            <a:ext cx="1102500" cy="1764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700"/>
              </a:spcBef>
              <a:spcAft>
                <a:spcPts val="0"/>
              </a:spcAft>
              <a:buClr>
                <a:srgbClr val="000000"/>
              </a:buClr>
              <a:buSzPts val="2800"/>
              <a:buFont typeface="Arial"/>
              <a:buNone/>
            </a:pPr>
            <a:r>
              <a:rPr b="0" i="0" lang="en" sz="2800" u="none" cap="none" strike="noStrike">
                <a:solidFill>
                  <a:srgbClr val="FFFFFF"/>
                </a:solidFill>
                <a:latin typeface="Shadows Into Light"/>
                <a:ea typeface="Shadows Into Light"/>
                <a:cs typeface="Shadows Into Light"/>
                <a:sym typeface="Shadows Into Light"/>
              </a:rPr>
              <a:t>N =</a:t>
            </a:r>
            <a:endParaRPr b="0" i="0" sz="2800" u="none" cap="none" strike="noStrike">
              <a:solidFill>
                <a:srgbClr val="FFFFFF"/>
              </a:solidFill>
              <a:latin typeface="Shadows Into Light"/>
              <a:ea typeface="Shadows Into Light"/>
              <a:cs typeface="Shadows Into Light"/>
              <a:sym typeface="Shadows Into Light"/>
            </a:endParaRPr>
          </a:p>
          <a:p>
            <a:pPr indent="0" lvl="0" marL="0" marR="0" rtl="0" algn="l">
              <a:lnSpc>
                <a:spcPct val="115000"/>
              </a:lnSpc>
              <a:spcBef>
                <a:spcPts val="700"/>
              </a:spcBef>
              <a:spcAft>
                <a:spcPts val="0"/>
              </a:spcAft>
              <a:buClr>
                <a:srgbClr val="000000"/>
              </a:buClr>
              <a:buSzPts val="2800"/>
              <a:buFont typeface="Arial"/>
              <a:buNone/>
            </a:pPr>
            <a:r>
              <a:rPr b="0" i="0" lang="en" sz="2800" u="none" cap="none" strike="noStrike">
                <a:solidFill>
                  <a:srgbClr val="FFFFFF"/>
                </a:solidFill>
                <a:latin typeface="Shadows Into Light"/>
                <a:ea typeface="Shadows Into Light"/>
                <a:cs typeface="Shadows Into Light"/>
                <a:sym typeface="Shadows Into Light"/>
              </a:rPr>
              <a:t>H =</a:t>
            </a:r>
            <a:endParaRPr b="0" i="0" sz="2800" u="none" cap="none" strike="noStrike">
              <a:solidFill>
                <a:srgbClr val="FFFFFF"/>
              </a:solidFill>
              <a:latin typeface="Shadows Into Light"/>
              <a:ea typeface="Shadows Into Light"/>
              <a:cs typeface="Shadows Into Light"/>
              <a:sym typeface="Shadows Into Ligh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2" name="Google Shape;852;p48"/>
          <p:cNvSpPr txBox="1"/>
          <p:nvPr/>
        </p:nvSpPr>
        <p:spPr>
          <a:xfrm>
            <a:off x="5900650" y="3379500"/>
            <a:ext cx="1102500" cy="1764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700"/>
              </a:spcBef>
              <a:spcAft>
                <a:spcPts val="0"/>
              </a:spcAft>
              <a:buClr>
                <a:srgbClr val="000000"/>
              </a:buClr>
              <a:buSzPts val="2800"/>
              <a:buFont typeface="Arial"/>
              <a:buNone/>
            </a:pPr>
            <a:r>
              <a:rPr b="0" i="0" lang="en" sz="2800" u="none" cap="none" strike="noStrike">
                <a:solidFill>
                  <a:srgbClr val="FFFFFF"/>
                </a:solidFill>
                <a:latin typeface="Shadows Into Light"/>
                <a:ea typeface="Shadows Into Light"/>
                <a:cs typeface="Shadows Into Light"/>
                <a:sym typeface="Shadows Into Light"/>
              </a:rPr>
              <a:t>N =</a:t>
            </a:r>
            <a:endParaRPr b="0" i="0" sz="2800" u="none" cap="none" strike="noStrike">
              <a:solidFill>
                <a:srgbClr val="FFFFFF"/>
              </a:solidFill>
              <a:latin typeface="Shadows Into Light"/>
              <a:ea typeface="Shadows Into Light"/>
              <a:cs typeface="Shadows Into Light"/>
              <a:sym typeface="Shadows Into Light"/>
            </a:endParaRPr>
          </a:p>
          <a:p>
            <a:pPr indent="0" lvl="0" marL="0" marR="0" rtl="0" algn="l">
              <a:lnSpc>
                <a:spcPct val="115000"/>
              </a:lnSpc>
              <a:spcBef>
                <a:spcPts val="700"/>
              </a:spcBef>
              <a:spcAft>
                <a:spcPts val="0"/>
              </a:spcAft>
              <a:buClr>
                <a:srgbClr val="000000"/>
              </a:buClr>
              <a:buSzPts val="2800"/>
              <a:buFont typeface="Arial"/>
              <a:buNone/>
            </a:pPr>
            <a:r>
              <a:rPr b="0" i="0" lang="en" sz="2800" u="none" cap="none" strike="noStrike">
                <a:solidFill>
                  <a:srgbClr val="FFFFFF"/>
                </a:solidFill>
                <a:latin typeface="Shadows Into Light"/>
                <a:ea typeface="Shadows Into Light"/>
                <a:cs typeface="Shadows Into Light"/>
                <a:sym typeface="Shadows Into Light"/>
              </a:rPr>
              <a:t>H =</a:t>
            </a:r>
            <a:endParaRPr b="0" i="0" sz="2800" u="none" cap="none" strike="noStrike">
              <a:solidFill>
                <a:srgbClr val="FFFFFF"/>
              </a:solidFill>
              <a:latin typeface="Shadows Into Light"/>
              <a:ea typeface="Shadows Into Light"/>
              <a:cs typeface="Shadows Into Light"/>
              <a:sym typeface="Shadows Into Light"/>
            </a:endParaRPr>
          </a:p>
          <a:p>
            <a:pPr indent="0" lvl="0" marL="0" marR="0" rtl="0" algn="l">
              <a:lnSpc>
                <a:spcPct val="115000"/>
              </a:lnSpc>
              <a:spcBef>
                <a:spcPts val="700"/>
              </a:spcBef>
              <a:spcAft>
                <a:spcPts val="0"/>
              </a:spcAft>
              <a:buClr>
                <a:srgbClr val="000000"/>
              </a:buClr>
              <a:buSzPts val="2800"/>
              <a:buFont typeface="Arial"/>
              <a:buNone/>
            </a:pPr>
            <a:r>
              <a:t/>
            </a:r>
            <a:endParaRPr b="0" i="0" sz="2800" u="none" cap="none" strike="noStrike">
              <a:solidFill>
                <a:srgbClr val="FFFFFF"/>
              </a:solidFill>
              <a:latin typeface="Shadows Into Light"/>
              <a:ea typeface="Shadows Into Light"/>
              <a:cs typeface="Shadows Into Light"/>
              <a:sym typeface="Shadows Into Ligh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3" name="Google Shape;853;p48"/>
          <p:cNvSpPr txBox="1"/>
          <p:nvPr/>
        </p:nvSpPr>
        <p:spPr>
          <a:xfrm>
            <a:off x="1337900" y="3379500"/>
            <a:ext cx="979500" cy="1764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700"/>
              </a:spcBef>
              <a:spcAft>
                <a:spcPts val="0"/>
              </a:spcAft>
              <a:buClr>
                <a:srgbClr val="000000"/>
              </a:buClr>
              <a:buSzPts val="2800"/>
              <a:buFont typeface="Arial"/>
              <a:buNone/>
            </a:pPr>
            <a:r>
              <a:rPr b="0" i="0" lang="en" sz="2800" u="none" cap="none" strike="noStrike">
                <a:solidFill>
                  <a:srgbClr val="FFFFFF"/>
                </a:solidFill>
                <a:latin typeface="Shadows Into Light"/>
                <a:ea typeface="Shadows Into Light"/>
                <a:cs typeface="Shadows Into Light"/>
                <a:sym typeface="Shadows Into Light"/>
              </a:rPr>
              <a:t>2</a:t>
            </a:r>
            <a:endParaRPr b="0" i="0" sz="2800" u="none" cap="none" strike="noStrike">
              <a:solidFill>
                <a:srgbClr val="FFFFFF"/>
              </a:solidFill>
              <a:latin typeface="Shadows Into Light"/>
              <a:ea typeface="Shadows Into Light"/>
              <a:cs typeface="Shadows Into Light"/>
              <a:sym typeface="Shadows Into Light"/>
            </a:endParaRPr>
          </a:p>
          <a:p>
            <a:pPr indent="0" lvl="0" marL="0" marR="0" rtl="0" algn="l">
              <a:lnSpc>
                <a:spcPct val="115000"/>
              </a:lnSpc>
              <a:spcBef>
                <a:spcPts val="700"/>
              </a:spcBef>
              <a:spcAft>
                <a:spcPts val="0"/>
              </a:spcAft>
              <a:buClr>
                <a:srgbClr val="000000"/>
              </a:buClr>
              <a:buSzPts val="2800"/>
              <a:buFont typeface="Arial"/>
              <a:buNone/>
            </a:pPr>
            <a:r>
              <a:rPr b="0" i="0" lang="en" sz="2800" u="none" cap="none" strike="noStrike">
                <a:solidFill>
                  <a:srgbClr val="FFFFFF"/>
                </a:solidFill>
                <a:latin typeface="Shadows Into Light"/>
                <a:ea typeface="Shadows Into Light"/>
                <a:cs typeface="Shadows Into Light"/>
                <a:sym typeface="Shadows Into Light"/>
              </a:rPr>
              <a:t>2</a:t>
            </a:r>
            <a:endParaRPr b="0" i="0" sz="2800" u="none" cap="none" strike="noStrike">
              <a:solidFill>
                <a:srgbClr val="FFFFFF"/>
              </a:solidFill>
              <a:latin typeface="Shadows Into Light"/>
              <a:ea typeface="Shadows Into Light"/>
              <a:cs typeface="Shadows Into Light"/>
              <a:sym typeface="Shadows Into Light"/>
            </a:endParaRPr>
          </a:p>
          <a:p>
            <a:pPr indent="0" lvl="0" marL="0" marR="0" rtl="0" algn="l">
              <a:lnSpc>
                <a:spcPct val="115000"/>
              </a:lnSpc>
              <a:spcBef>
                <a:spcPts val="7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4" name="Google Shape;854;p48"/>
          <p:cNvSpPr txBox="1"/>
          <p:nvPr/>
        </p:nvSpPr>
        <p:spPr>
          <a:xfrm>
            <a:off x="7003150" y="3379500"/>
            <a:ext cx="979500" cy="1764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700"/>
              </a:spcBef>
              <a:spcAft>
                <a:spcPts val="0"/>
              </a:spcAft>
              <a:buClr>
                <a:srgbClr val="000000"/>
              </a:buClr>
              <a:buSzPts val="2800"/>
              <a:buFont typeface="Arial"/>
              <a:buNone/>
            </a:pPr>
            <a:r>
              <a:rPr b="0" i="0" lang="en" sz="2800" u="none" cap="none" strike="noStrike">
                <a:solidFill>
                  <a:srgbClr val="FFFFFF"/>
                </a:solidFill>
                <a:latin typeface="Shadows Into Light"/>
                <a:ea typeface="Shadows Into Light"/>
                <a:cs typeface="Shadows Into Light"/>
                <a:sym typeface="Shadows Into Light"/>
              </a:rPr>
              <a:t>1</a:t>
            </a:r>
            <a:endParaRPr b="0" i="0" sz="2800" u="none" cap="none" strike="noStrike">
              <a:solidFill>
                <a:srgbClr val="FFFFFF"/>
              </a:solidFill>
              <a:latin typeface="Shadows Into Light"/>
              <a:ea typeface="Shadows Into Light"/>
              <a:cs typeface="Shadows Into Light"/>
              <a:sym typeface="Shadows Into Light"/>
            </a:endParaRPr>
          </a:p>
          <a:p>
            <a:pPr indent="0" lvl="0" marL="0" marR="0" rtl="0" algn="l">
              <a:lnSpc>
                <a:spcPct val="115000"/>
              </a:lnSpc>
              <a:spcBef>
                <a:spcPts val="700"/>
              </a:spcBef>
              <a:spcAft>
                <a:spcPts val="0"/>
              </a:spcAft>
              <a:buClr>
                <a:srgbClr val="000000"/>
              </a:buClr>
              <a:buSzPts val="2800"/>
              <a:buFont typeface="Arial"/>
              <a:buNone/>
            </a:pPr>
            <a:r>
              <a:rPr b="0" i="0" lang="en" sz="2800" u="none" cap="none" strike="noStrike">
                <a:solidFill>
                  <a:srgbClr val="FFFFFF"/>
                </a:solidFill>
                <a:latin typeface="Shadows Into Light"/>
                <a:ea typeface="Shadows Into Light"/>
                <a:cs typeface="Shadows Into Light"/>
                <a:sym typeface="Shadows Into Light"/>
              </a:rPr>
              <a:t>3</a:t>
            </a:r>
            <a:endParaRPr b="0" i="0" sz="2800" u="none" cap="none" strike="noStrike">
              <a:solidFill>
                <a:srgbClr val="FFFFFF"/>
              </a:solidFill>
              <a:latin typeface="Shadows Into Light"/>
              <a:ea typeface="Shadows Into Light"/>
              <a:cs typeface="Shadows Into Light"/>
              <a:sym typeface="Shadows Into Light"/>
            </a:endParaRPr>
          </a:p>
          <a:p>
            <a:pPr indent="0" lvl="0" marL="0" marR="0" rtl="0" algn="l">
              <a:lnSpc>
                <a:spcPct val="115000"/>
              </a:lnSpc>
              <a:spcBef>
                <a:spcPts val="700"/>
              </a:spcBef>
              <a:spcAft>
                <a:spcPts val="0"/>
              </a:spcAft>
              <a:buClr>
                <a:srgbClr val="000000"/>
              </a:buClr>
              <a:buSzPts val="2800"/>
              <a:buFont typeface="Arial"/>
              <a:buNone/>
            </a:pPr>
            <a:r>
              <a:t/>
            </a:r>
            <a:endParaRPr b="0" i="0" sz="2800" u="none" cap="none" strike="noStrike">
              <a:solidFill>
                <a:srgbClr val="FFFFFF"/>
              </a:solidFill>
              <a:latin typeface="Shadows Into Light"/>
              <a:ea typeface="Shadows Into Light"/>
              <a:cs typeface="Shadows Into Light"/>
              <a:sym typeface="Shadows Into Ligh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5" name="Google Shape;855;p48"/>
          <p:cNvSpPr txBox="1"/>
          <p:nvPr/>
        </p:nvSpPr>
        <p:spPr>
          <a:xfrm>
            <a:off x="5673625" y="1393075"/>
            <a:ext cx="511200" cy="801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700"/>
              </a:spcBef>
              <a:spcAft>
                <a:spcPts val="0"/>
              </a:spcAft>
              <a:buClr>
                <a:srgbClr val="000000"/>
              </a:buClr>
              <a:buSzPts val="3600"/>
              <a:buFont typeface="Arial"/>
              <a:buNone/>
            </a:pPr>
            <a:r>
              <a:rPr b="0" i="0" lang="en" sz="3600" u="none" cap="none" strike="noStrike">
                <a:solidFill>
                  <a:srgbClr val="FF0000"/>
                </a:solidFill>
                <a:latin typeface="Shadows Into Light"/>
                <a:ea typeface="Shadows Into Light"/>
                <a:cs typeface="Shadows Into Light"/>
                <a:sym typeface="Shadows Into Light"/>
              </a:rPr>
              <a:t>2</a:t>
            </a:r>
            <a:endParaRPr b="0" i="0" sz="3600" u="none" cap="none" strike="noStrike">
              <a:solidFill>
                <a:srgbClr val="FF0000"/>
              </a:solidFill>
              <a:latin typeface="Shadows Into Light"/>
              <a:ea typeface="Shadows Into Light"/>
              <a:cs typeface="Shadows Into Light"/>
              <a:sym typeface="Shadows Into Light"/>
            </a:endParaRPr>
          </a:p>
          <a:p>
            <a:pPr indent="0" lvl="0" marL="0" marR="0" rtl="0" algn="l">
              <a:lnSpc>
                <a:spcPct val="115000"/>
              </a:lnSpc>
              <a:spcBef>
                <a:spcPts val="700"/>
              </a:spcBef>
              <a:spcAft>
                <a:spcPts val="0"/>
              </a:spcAft>
              <a:buClr>
                <a:srgbClr val="000000"/>
              </a:buClr>
              <a:buSzPts val="2800"/>
              <a:buFont typeface="Arial"/>
              <a:buNone/>
            </a:pPr>
            <a:r>
              <a:t/>
            </a:r>
            <a:endParaRPr b="0" i="0" sz="2800" u="none" cap="none" strike="noStrike">
              <a:solidFill>
                <a:srgbClr val="FF0000"/>
              </a:solidFill>
              <a:latin typeface="Shadows Into Light"/>
              <a:ea typeface="Shadows Into Light"/>
              <a:cs typeface="Shadows Into Light"/>
              <a:sym typeface="Shadows Into Ligh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6" name="Google Shape;856;p48"/>
          <p:cNvSpPr txBox="1"/>
          <p:nvPr/>
        </p:nvSpPr>
        <p:spPr>
          <a:xfrm>
            <a:off x="3591450" y="1393075"/>
            <a:ext cx="511200" cy="801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700"/>
              </a:spcBef>
              <a:spcAft>
                <a:spcPts val="0"/>
              </a:spcAft>
              <a:buClr>
                <a:srgbClr val="000000"/>
              </a:buClr>
              <a:buSzPts val="3600"/>
              <a:buFont typeface="Arial"/>
              <a:buNone/>
            </a:pPr>
            <a:r>
              <a:rPr b="0" i="0" lang="en" sz="3600" u="none" cap="none" strike="noStrike">
                <a:solidFill>
                  <a:srgbClr val="FF0000"/>
                </a:solidFill>
                <a:latin typeface="Shadows Into Light"/>
                <a:ea typeface="Shadows Into Light"/>
                <a:cs typeface="Shadows Into Light"/>
                <a:sym typeface="Shadows Into Light"/>
              </a:rPr>
              <a:t>3</a:t>
            </a:r>
            <a:endParaRPr b="0" i="0" sz="3600" u="none" cap="none" strike="noStrike">
              <a:solidFill>
                <a:srgbClr val="FF0000"/>
              </a:solidFill>
              <a:latin typeface="Shadows Into Light"/>
              <a:ea typeface="Shadows Into Light"/>
              <a:cs typeface="Shadows Into Light"/>
              <a:sym typeface="Shadows Into Light"/>
            </a:endParaRPr>
          </a:p>
          <a:p>
            <a:pPr indent="0" lvl="0" marL="0" marR="0" rtl="0" algn="l">
              <a:lnSpc>
                <a:spcPct val="115000"/>
              </a:lnSpc>
              <a:spcBef>
                <a:spcPts val="700"/>
              </a:spcBef>
              <a:spcAft>
                <a:spcPts val="0"/>
              </a:spcAft>
              <a:buClr>
                <a:srgbClr val="000000"/>
              </a:buClr>
              <a:buSzPts val="2800"/>
              <a:buFont typeface="Arial"/>
              <a:buNone/>
            </a:pPr>
            <a:r>
              <a:t/>
            </a:r>
            <a:endParaRPr b="0" i="0" sz="2800" u="none" cap="none" strike="noStrike">
              <a:solidFill>
                <a:srgbClr val="FF0000"/>
              </a:solidFill>
              <a:latin typeface="Shadows Into Light"/>
              <a:ea typeface="Shadows Into Light"/>
              <a:cs typeface="Shadows Into Light"/>
              <a:sym typeface="Shadows Into Ligh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7" name="Google Shape;857;p48"/>
          <p:cNvSpPr txBox="1"/>
          <p:nvPr/>
        </p:nvSpPr>
        <p:spPr>
          <a:xfrm>
            <a:off x="1684500" y="3379500"/>
            <a:ext cx="979500" cy="1764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700"/>
              </a:spcBef>
              <a:spcAft>
                <a:spcPts val="0"/>
              </a:spcAft>
              <a:buClr>
                <a:srgbClr val="000000"/>
              </a:buClr>
              <a:buSzPts val="2800"/>
              <a:buFont typeface="Arial"/>
              <a:buNone/>
            </a:pPr>
            <a:r>
              <a:rPr b="0" i="0" lang="en" sz="2800" u="none" cap="none" strike="noStrike">
                <a:solidFill>
                  <a:srgbClr val="FF0000"/>
                </a:solidFill>
                <a:latin typeface="Shadows Into Light"/>
                <a:ea typeface="Shadows Into Light"/>
                <a:cs typeface="Shadows Into Light"/>
                <a:sym typeface="Shadows Into Light"/>
              </a:rPr>
              <a:t>2</a:t>
            </a:r>
            <a:endParaRPr b="0" i="0" sz="2800" u="none" cap="none" strike="noStrike">
              <a:solidFill>
                <a:srgbClr val="FF0000"/>
              </a:solidFill>
              <a:latin typeface="Shadows Into Light"/>
              <a:ea typeface="Shadows Into Light"/>
              <a:cs typeface="Shadows Into Light"/>
              <a:sym typeface="Shadows Into Light"/>
            </a:endParaRPr>
          </a:p>
          <a:p>
            <a:pPr indent="0" lvl="0" marL="0" marR="0" rtl="0" algn="l">
              <a:lnSpc>
                <a:spcPct val="115000"/>
              </a:lnSpc>
              <a:spcBef>
                <a:spcPts val="700"/>
              </a:spcBef>
              <a:spcAft>
                <a:spcPts val="0"/>
              </a:spcAft>
              <a:buClr>
                <a:srgbClr val="000000"/>
              </a:buClr>
              <a:buSzPts val="2800"/>
              <a:buFont typeface="Arial"/>
              <a:buNone/>
            </a:pPr>
            <a:r>
              <a:rPr b="0" i="0" lang="en" sz="2800" u="none" cap="none" strike="noStrike">
                <a:solidFill>
                  <a:srgbClr val="FF0000"/>
                </a:solidFill>
                <a:latin typeface="Shadows Into Light"/>
                <a:ea typeface="Shadows Into Light"/>
                <a:cs typeface="Shadows Into Light"/>
                <a:sym typeface="Shadows Into Light"/>
              </a:rPr>
              <a:t>6</a:t>
            </a:r>
            <a:endParaRPr b="0" i="0" sz="2800" u="none" cap="none" strike="noStrike">
              <a:solidFill>
                <a:srgbClr val="FF0000"/>
              </a:solidFill>
              <a:latin typeface="Shadows Into Light"/>
              <a:ea typeface="Shadows Into Light"/>
              <a:cs typeface="Shadows Into Light"/>
              <a:sym typeface="Shadows Into Light"/>
            </a:endParaRPr>
          </a:p>
          <a:p>
            <a:pPr indent="0" lvl="0" marL="0" marR="0" rtl="0" algn="l">
              <a:lnSpc>
                <a:spcPct val="115000"/>
              </a:lnSpc>
              <a:spcBef>
                <a:spcPts val="700"/>
              </a:spcBef>
              <a:spcAft>
                <a:spcPts val="0"/>
              </a:spcAft>
              <a:buClr>
                <a:srgbClr val="000000"/>
              </a:buClr>
              <a:buSzPts val="2800"/>
              <a:buFont typeface="Arial"/>
              <a:buNone/>
            </a:pPr>
            <a:r>
              <a:t/>
            </a:r>
            <a:endParaRPr b="0" i="0" sz="2800" u="none" cap="none" strike="noStrike">
              <a:solidFill>
                <a:srgbClr val="FF0000"/>
              </a:solidFill>
              <a:latin typeface="Shadows Into Light"/>
              <a:ea typeface="Shadows Into Light"/>
              <a:cs typeface="Shadows Into Light"/>
              <a:sym typeface="Shadows Into Ligh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8" name="Google Shape;858;p48"/>
          <p:cNvSpPr txBox="1"/>
          <p:nvPr/>
        </p:nvSpPr>
        <p:spPr>
          <a:xfrm>
            <a:off x="7393850" y="3379500"/>
            <a:ext cx="979500" cy="1764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700"/>
              </a:spcBef>
              <a:spcAft>
                <a:spcPts val="0"/>
              </a:spcAft>
              <a:buClr>
                <a:srgbClr val="000000"/>
              </a:buClr>
              <a:buSzPts val="2800"/>
              <a:buFont typeface="Arial"/>
              <a:buNone/>
            </a:pPr>
            <a:r>
              <a:rPr b="0" i="0" lang="en" sz="2800" u="none" cap="none" strike="noStrike">
                <a:solidFill>
                  <a:srgbClr val="FF0000"/>
                </a:solidFill>
                <a:latin typeface="Shadows Into Light"/>
                <a:ea typeface="Shadows Into Light"/>
                <a:cs typeface="Shadows Into Light"/>
                <a:sym typeface="Shadows Into Light"/>
              </a:rPr>
              <a:t>2</a:t>
            </a:r>
            <a:endParaRPr b="0" i="0" sz="2800" u="none" cap="none" strike="noStrike">
              <a:solidFill>
                <a:srgbClr val="FF0000"/>
              </a:solidFill>
              <a:latin typeface="Shadows Into Light"/>
              <a:ea typeface="Shadows Into Light"/>
              <a:cs typeface="Shadows Into Light"/>
              <a:sym typeface="Shadows Into Light"/>
            </a:endParaRPr>
          </a:p>
          <a:p>
            <a:pPr indent="0" lvl="0" marL="0" marR="0" rtl="0" algn="l">
              <a:lnSpc>
                <a:spcPct val="115000"/>
              </a:lnSpc>
              <a:spcBef>
                <a:spcPts val="700"/>
              </a:spcBef>
              <a:spcAft>
                <a:spcPts val="0"/>
              </a:spcAft>
              <a:buClr>
                <a:srgbClr val="000000"/>
              </a:buClr>
              <a:buSzPts val="2800"/>
              <a:buFont typeface="Arial"/>
              <a:buNone/>
            </a:pPr>
            <a:r>
              <a:rPr b="0" i="0" lang="en" sz="2800" u="none" cap="none" strike="noStrike">
                <a:solidFill>
                  <a:srgbClr val="FF0000"/>
                </a:solidFill>
                <a:latin typeface="Shadows Into Light"/>
                <a:ea typeface="Shadows Into Light"/>
                <a:cs typeface="Shadows Into Light"/>
                <a:sym typeface="Shadows Into Light"/>
              </a:rPr>
              <a:t>6</a:t>
            </a:r>
            <a:endParaRPr b="0" i="0" sz="2800" u="none" cap="none" strike="noStrike">
              <a:solidFill>
                <a:srgbClr val="FF0000"/>
              </a:solidFill>
              <a:latin typeface="Shadows Into Light"/>
              <a:ea typeface="Shadows Into Light"/>
              <a:cs typeface="Shadows Into Light"/>
              <a:sym typeface="Shadows Into Ligh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9" name="Google Shape;859;p48"/>
          <p:cNvSpPr txBox="1"/>
          <p:nvPr/>
        </p:nvSpPr>
        <p:spPr>
          <a:xfrm>
            <a:off x="764600" y="2893500"/>
            <a:ext cx="6909600" cy="431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rgbClr val="FF0000"/>
                </a:solidFill>
                <a:latin typeface="Shadows Into Light"/>
                <a:ea typeface="Shadows Into Light"/>
                <a:cs typeface="Shadows Into Light"/>
                <a:sym typeface="Shadows Into Light"/>
              </a:rPr>
              <a:t>Find the least common multiple of 2 and 3 = 6</a:t>
            </a:r>
            <a:endParaRPr b="0" i="0" sz="3000" u="none" cap="none" strike="noStrike">
              <a:solidFill>
                <a:srgbClr val="FF0000"/>
              </a:solidFill>
              <a:latin typeface="Shadows Into Light"/>
              <a:ea typeface="Shadows Into Light"/>
              <a:cs typeface="Shadows Into Light"/>
              <a:sym typeface="Shadows Into Light"/>
            </a:endParaRPr>
          </a:p>
        </p:txBody>
      </p:sp>
      <p:sp>
        <p:nvSpPr>
          <p:cNvPr id="860" name="Google Shape;860;p48"/>
          <p:cNvSpPr/>
          <p:nvPr/>
        </p:nvSpPr>
        <p:spPr>
          <a:xfrm>
            <a:off x="6364450" y="1974025"/>
            <a:ext cx="411600" cy="3381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1" name="Google Shape;861;p48"/>
          <p:cNvSpPr/>
          <p:nvPr/>
        </p:nvSpPr>
        <p:spPr>
          <a:xfrm>
            <a:off x="4057550" y="2012800"/>
            <a:ext cx="411600" cy="3381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62" name="Google Shape;862;p48"/>
          <p:cNvGrpSpPr/>
          <p:nvPr/>
        </p:nvGrpSpPr>
        <p:grpSpPr>
          <a:xfrm>
            <a:off x="4039250" y="2477025"/>
            <a:ext cx="254850" cy="158413"/>
            <a:chOff x="4039250" y="2477025"/>
            <a:chExt cx="254850" cy="158413"/>
          </a:xfrm>
        </p:grpSpPr>
        <p:sp>
          <p:nvSpPr>
            <p:cNvPr id="863" name="Google Shape;863;p48"/>
            <p:cNvSpPr/>
            <p:nvPr/>
          </p:nvSpPr>
          <p:spPr>
            <a:xfrm>
              <a:off x="4144700" y="2477025"/>
              <a:ext cx="149400" cy="1584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4" name="Google Shape;864;p48"/>
            <p:cNvSpPr/>
            <p:nvPr/>
          </p:nvSpPr>
          <p:spPr>
            <a:xfrm>
              <a:off x="4039250" y="2477038"/>
              <a:ext cx="149400" cy="1584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65" name="Google Shape;865;p48"/>
          <p:cNvSpPr/>
          <p:nvPr/>
        </p:nvSpPr>
        <p:spPr>
          <a:xfrm>
            <a:off x="1793850" y="2477038"/>
            <a:ext cx="149400" cy="158400"/>
          </a:xfrm>
          <a:prstGeom prst="ellipse">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6" name="Google Shape;866;p48"/>
          <p:cNvSpPr/>
          <p:nvPr/>
        </p:nvSpPr>
        <p:spPr>
          <a:xfrm>
            <a:off x="1912200" y="2477038"/>
            <a:ext cx="149400" cy="158400"/>
          </a:xfrm>
          <a:prstGeom prst="ellipse">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67" name="Google Shape;867;p48"/>
          <p:cNvGrpSpPr/>
          <p:nvPr/>
        </p:nvGrpSpPr>
        <p:grpSpPr>
          <a:xfrm>
            <a:off x="5942500" y="2451575"/>
            <a:ext cx="385975" cy="302462"/>
            <a:chOff x="6215050" y="2477038"/>
            <a:chExt cx="385975" cy="302462"/>
          </a:xfrm>
        </p:grpSpPr>
        <p:sp>
          <p:nvSpPr>
            <p:cNvPr id="868" name="Google Shape;868;p48"/>
            <p:cNvSpPr/>
            <p:nvPr/>
          </p:nvSpPr>
          <p:spPr>
            <a:xfrm>
              <a:off x="6215050" y="2477038"/>
              <a:ext cx="149400" cy="1584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9" name="Google Shape;869;p48"/>
            <p:cNvSpPr/>
            <p:nvPr/>
          </p:nvSpPr>
          <p:spPr>
            <a:xfrm>
              <a:off x="6340200" y="2621100"/>
              <a:ext cx="149400" cy="1584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0" name="Google Shape;870;p48"/>
            <p:cNvSpPr/>
            <p:nvPr/>
          </p:nvSpPr>
          <p:spPr>
            <a:xfrm>
              <a:off x="6451625" y="2477038"/>
              <a:ext cx="149400" cy="1584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1" name="Google Shape;871;p48"/>
            <p:cNvSpPr/>
            <p:nvPr/>
          </p:nvSpPr>
          <p:spPr>
            <a:xfrm>
              <a:off x="6340188" y="2477038"/>
              <a:ext cx="149400" cy="158400"/>
            </a:xfrm>
            <a:prstGeom prst="ellipse">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72" name="Google Shape;872;p48"/>
          <p:cNvGrpSpPr/>
          <p:nvPr/>
        </p:nvGrpSpPr>
        <p:grpSpPr>
          <a:xfrm>
            <a:off x="4039250" y="2685263"/>
            <a:ext cx="254850" cy="158413"/>
            <a:chOff x="4039250" y="2477025"/>
            <a:chExt cx="254850" cy="158413"/>
          </a:xfrm>
        </p:grpSpPr>
        <p:sp>
          <p:nvSpPr>
            <p:cNvPr id="873" name="Google Shape;873;p48"/>
            <p:cNvSpPr/>
            <p:nvPr/>
          </p:nvSpPr>
          <p:spPr>
            <a:xfrm>
              <a:off x="4144700" y="2477025"/>
              <a:ext cx="149400" cy="1584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4" name="Google Shape;874;p48"/>
            <p:cNvSpPr/>
            <p:nvPr/>
          </p:nvSpPr>
          <p:spPr>
            <a:xfrm>
              <a:off x="4039250" y="2477038"/>
              <a:ext cx="149400" cy="1584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75" name="Google Shape;875;p48"/>
          <p:cNvGrpSpPr/>
          <p:nvPr/>
        </p:nvGrpSpPr>
        <p:grpSpPr>
          <a:xfrm>
            <a:off x="4039250" y="2893500"/>
            <a:ext cx="254850" cy="158413"/>
            <a:chOff x="4039250" y="2477025"/>
            <a:chExt cx="254850" cy="158413"/>
          </a:xfrm>
        </p:grpSpPr>
        <p:sp>
          <p:nvSpPr>
            <p:cNvPr id="876" name="Google Shape;876;p48"/>
            <p:cNvSpPr/>
            <p:nvPr/>
          </p:nvSpPr>
          <p:spPr>
            <a:xfrm>
              <a:off x="4144700" y="2477025"/>
              <a:ext cx="149400" cy="1584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7" name="Google Shape;877;p48"/>
            <p:cNvSpPr/>
            <p:nvPr/>
          </p:nvSpPr>
          <p:spPr>
            <a:xfrm>
              <a:off x="4039250" y="2477038"/>
              <a:ext cx="149400" cy="1584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78" name="Google Shape;878;p48"/>
          <p:cNvGrpSpPr/>
          <p:nvPr/>
        </p:nvGrpSpPr>
        <p:grpSpPr>
          <a:xfrm>
            <a:off x="6390100" y="2451575"/>
            <a:ext cx="385975" cy="302462"/>
            <a:chOff x="6215050" y="2477038"/>
            <a:chExt cx="385975" cy="302462"/>
          </a:xfrm>
        </p:grpSpPr>
        <p:sp>
          <p:nvSpPr>
            <p:cNvPr id="879" name="Google Shape;879;p48"/>
            <p:cNvSpPr/>
            <p:nvPr/>
          </p:nvSpPr>
          <p:spPr>
            <a:xfrm>
              <a:off x="6215050" y="2477038"/>
              <a:ext cx="149400" cy="1584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0" name="Google Shape;880;p48"/>
            <p:cNvSpPr/>
            <p:nvPr/>
          </p:nvSpPr>
          <p:spPr>
            <a:xfrm>
              <a:off x="6340200" y="2621100"/>
              <a:ext cx="149400" cy="1584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1" name="Google Shape;881;p48"/>
            <p:cNvSpPr/>
            <p:nvPr/>
          </p:nvSpPr>
          <p:spPr>
            <a:xfrm>
              <a:off x="6451625" y="2477038"/>
              <a:ext cx="149400" cy="1584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2" name="Google Shape;882;p48"/>
            <p:cNvSpPr/>
            <p:nvPr/>
          </p:nvSpPr>
          <p:spPr>
            <a:xfrm>
              <a:off x="6340188" y="2477038"/>
              <a:ext cx="149400" cy="158400"/>
            </a:xfrm>
            <a:prstGeom prst="ellipse">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3"/>
                                        </p:tgtEl>
                                        <p:attrNameLst>
                                          <p:attrName>style.visibility</p:attrName>
                                        </p:attrNameLst>
                                      </p:cBhvr>
                                      <p:to>
                                        <p:strVal val="visible"/>
                                      </p:to>
                                    </p:set>
                                    <p:animEffect filter="fade" transition="in">
                                      <p:cBhvr>
                                        <p:cTn dur="1000"/>
                                        <p:tgtEl>
                                          <p:spTgt spid="853"/>
                                        </p:tgtEl>
                                      </p:cBhvr>
                                    </p:animEffect>
                                  </p:childTnLst>
                                </p:cTn>
                              </p:par>
                              <p:par>
                                <p:cTn fill="hold" nodeType="withEffect" presetClass="entr" presetID="10" presetSubtype="0">
                                  <p:stCondLst>
                                    <p:cond delay="0"/>
                                  </p:stCondLst>
                                  <p:childTnLst>
                                    <p:set>
                                      <p:cBhvr>
                                        <p:cTn dur="1" fill="hold">
                                          <p:stCondLst>
                                            <p:cond delay="0"/>
                                          </p:stCondLst>
                                        </p:cTn>
                                        <p:tgtEl>
                                          <p:spTgt spid="851"/>
                                        </p:tgtEl>
                                        <p:attrNameLst>
                                          <p:attrName>style.visibility</p:attrName>
                                        </p:attrNameLst>
                                      </p:cBhvr>
                                      <p:to>
                                        <p:strVal val="visible"/>
                                      </p:to>
                                    </p:set>
                                    <p:animEffect filter="fade" transition="in">
                                      <p:cBhvr>
                                        <p:cTn dur="1000"/>
                                        <p:tgtEl>
                                          <p:spTgt spid="8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4"/>
                                        </p:tgtEl>
                                        <p:attrNameLst>
                                          <p:attrName>style.visibility</p:attrName>
                                        </p:attrNameLst>
                                      </p:cBhvr>
                                      <p:to>
                                        <p:strVal val="visible"/>
                                      </p:to>
                                    </p:set>
                                    <p:animEffect filter="fade" transition="in">
                                      <p:cBhvr>
                                        <p:cTn dur="1000"/>
                                        <p:tgtEl>
                                          <p:spTgt spid="854"/>
                                        </p:tgtEl>
                                      </p:cBhvr>
                                    </p:animEffect>
                                  </p:childTnLst>
                                </p:cTn>
                              </p:par>
                              <p:par>
                                <p:cTn fill="hold" nodeType="withEffect" presetClass="entr" presetID="10" presetSubtype="0">
                                  <p:stCondLst>
                                    <p:cond delay="0"/>
                                  </p:stCondLst>
                                  <p:childTnLst>
                                    <p:set>
                                      <p:cBhvr>
                                        <p:cTn dur="1" fill="hold">
                                          <p:stCondLst>
                                            <p:cond delay="0"/>
                                          </p:stCondLst>
                                        </p:cTn>
                                        <p:tgtEl>
                                          <p:spTgt spid="852"/>
                                        </p:tgtEl>
                                        <p:attrNameLst>
                                          <p:attrName>style.visibility</p:attrName>
                                        </p:attrNameLst>
                                      </p:cBhvr>
                                      <p:to>
                                        <p:strVal val="visible"/>
                                      </p:to>
                                    </p:set>
                                    <p:animEffect filter="fade" transition="in">
                                      <p:cBhvr>
                                        <p:cTn dur="1000"/>
                                        <p:tgtEl>
                                          <p:spTgt spid="8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0"/>
                                        </p:tgtEl>
                                        <p:attrNameLst>
                                          <p:attrName>style.visibility</p:attrName>
                                        </p:attrNameLst>
                                      </p:cBhvr>
                                      <p:to>
                                        <p:strVal val="visible"/>
                                      </p:to>
                                    </p:set>
                                    <p:animEffect filter="fade" transition="in">
                                      <p:cBhvr>
                                        <p:cTn dur="1000"/>
                                        <p:tgtEl>
                                          <p:spTgt spid="860"/>
                                        </p:tgtEl>
                                      </p:cBhvr>
                                    </p:animEffect>
                                  </p:childTnLst>
                                </p:cTn>
                              </p:par>
                              <p:par>
                                <p:cTn fill="hold" nodeType="withEffect" presetClass="entr" presetID="10" presetSubtype="0">
                                  <p:stCondLst>
                                    <p:cond delay="0"/>
                                  </p:stCondLst>
                                  <p:childTnLst>
                                    <p:set>
                                      <p:cBhvr>
                                        <p:cTn dur="1" fill="hold">
                                          <p:stCondLst>
                                            <p:cond delay="0"/>
                                          </p:stCondLst>
                                        </p:cTn>
                                        <p:tgtEl>
                                          <p:spTgt spid="861"/>
                                        </p:tgtEl>
                                        <p:attrNameLst>
                                          <p:attrName>style.visibility</p:attrName>
                                        </p:attrNameLst>
                                      </p:cBhvr>
                                      <p:to>
                                        <p:strVal val="visible"/>
                                      </p:to>
                                    </p:set>
                                    <p:animEffect filter="fade" transition="in">
                                      <p:cBhvr>
                                        <p:cTn dur="1000"/>
                                        <p:tgtEl>
                                          <p:spTgt spid="8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9"/>
                                        </p:tgtEl>
                                        <p:attrNameLst>
                                          <p:attrName>style.visibility</p:attrName>
                                        </p:attrNameLst>
                                      </p:cBhvr>
                                      <p:to>
                                        <p:strVal val="visible"/>
                                      </p:to>
                                    </p:set>
                                    <p:animEffect filter="fade" transition="in">
                                      <p:cBhvr>
                                        <p:cTn dur="1000"/>
                                        <p:tgtEl>
                                          <p:spTgt spid="8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5"/>
                                        </p:tgtEl>
                                        <p:attrNameLst>
                                          <p:attrName>style.visibility</p:attrName>
                                        </p:attrNameLst>
                                      </p:cBhvr>
                                      <p:to>
                                        <p:strVal val="visible"/>
                                      </p:to>
                                    </p:set>
                                    <p:animEffect filter="fade" transition="in">
                                      <p:cBhvr>
                                        <p:cTn dur="1000"/>
                                        <p:tgtEl>
                                          <p:spTgt spid="8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8"/>
                                        </p:tgtEl>
                                        <p:attrNameLst>
                                          <p:attrName>style.visibility</p:attrName>
                                        </p:attrNameLst>
                                      </p:cBhvr>
                                      <p:to>
                                        <p:strVal val="visible"/>
                                      </p:to>
                                    </p:set>
                                    <p:animEffect filter="fade" transition="in">
                                      <p:cBhvr>
                                        <p:cTn dur="1000"/>
                                        <p:tgtEl>
                                          <p:spTgt spid="8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8"/>
                                        </p:tgtEl>
                                        <p:attrNameLst>
                                          <p:attrName>style.visibility</p:attrName>
                                        </p:attrNameLst>
                                      </p:cBhvr>
                                      <p:to>
                                        <p:strVal val="visible"/>
                                      </p:to>
                                    </p:set>
                                    <p:animEffect filter="fade" transition="in">
                                      <p:cBhvr>
                                        <p:cTn dur="1000"/>
                                        <p:tgtEl>
                                          <p:spTgt spid="8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6"/>
                                        </p:tgtEl>
                                        <p:attrNameLst>
                                          <p:attrName>style.visibility</p:attrName>
                                        </p:attrNameLst>
                                      </p:cBhvr>
                                      <p:to>
                                        <p:strVal val="visible"/>
                                      </p:to>
                                    </p:set>
                                    <p:animEffect filter="fade" transition="in">
                                      <p:cBhvr>
                                        <p:cTn dur="1000"/>
                                        <p:tgtEl>
                                          <p:spTgt spid="8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2"/>
                                        </p:tgtEl>
                                        <p:attrNameLst>
                                          <p:attrName>style.visibility</p:attrName>
                                        </p:attrNameLst>
                                      </p:cBhvr>
                                      <p:to>
                                        <p:strVal val="visible"/>
                                      </p:to>
                                    </p:set>
                                    <p:animEffect filter="fade" transition="in">
                                      <p:cBhvr>
                                        <p:cTn dur="1000"/>
                                        <p:tgtEl>
                                          <p:spTgt spid="872"/>
                                        </p:tgtEl>
                                      </p:cBhvr>
                                    </p:animEffect>
                                  </p:childTnLst>
                                </p:cTn>
                              </p:par>
                              <p:par>
                                <p:cTn fill="hold" nodeType="withEffect" presetClass="entr" presetID="10" presetSubtype="0">
                                  <p:stCondLst>
                                    <p:cond delay="0"/>
                                  </p:stCondLst>
                                  <p:childTnLst>
                                    <p:set>
                                      <p:cBhvr>
                                        <p:cTn dur="1" fill="hold">
                                          <p:stCondLst>
                                            <p:cond delay="0"/>
                                          </p:stCondLst>
                                        </p:cTn>
                                        <p:tgtEl>
                                          <p:spTgt spid="875"/>
                                        </p:tgtEl>
                                        <p:attrNameLst>
                                          <p:attrName>style.visibility</p:attrName>
                                        </p:attrNameLst>
                                      </p:cBhvr>
                                      <p:to>
                                        <p:strVal val="visible"/>
                                      </p:to>
                                    </p:set>
                                    <p:animEffect filter="fade" transition="in">
                                      <p:cBhvr>
                                        <p:cTn dur="1000"/>
                                        <p:tgtEl>
                                          <p:spTgt spid="8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7"/>
                                        </p:tgtEl>
                                        <p:attrNameLst>
                                          <p:attrName>style.visibility</p:attrName>
                                        </p:attrNameLst>
                                      </p:cBhvr>
                                      <p:to>
                                        <p:strVal val="visible"/>
                                      </p:to>
                                    </p:set>
                                    <p:animEffect filter="fade" transition="in">
                                      <p:cBhvr>
                                        <p:cTn dur="1000"/>
                                        <p:tgtEl>
                                          <p:spTgt spid="8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6" name="Shape 886"/>
        <p:cNvGrpSpPr/>
        <p:nvPr/>
      </p:nvGrpSpPr>
      <p:grpSpPr>
        <a:xfrm>
          <a:off x="0" y="0"/>
          <a:ext cx="0" cy="0"/>
          <a:chOff x="0" y="0"/>
          <a:chExt cx="0" cy="0"/>
        </a:xfrm>
      </p:grpSpPr>
      <p:sp>
        <p:nvSpPr>
          <p:cNvPr id="887" name="Google Shape;887;p49"/>
          <p:cNvSpPr txBox="1"/>
          <p:nvPr>
            <p:ph type="title"/>
          </p:nvPr>
        </p:nvSpPr>
        <p:spPr>
          <a:xfrm>
            <a:off x="987850" y="292850"/>
            <a:ext cx="67959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Example (We Do)</a:t>
            </a:r>
            <a:endParaRPr/>
          </a:p>
        </p:txBody>
      </p:sp>
      <p:sp>
        <p:nvSpPr>
          <p:cNvPr id="888" name="Google Shape;888;p49"/>
          <p:cNvSpPr txBox="1"/>
          <p:nvPr>
            <p:ph idx="1" type="body"/>
          </p:nvPr>
        </p:nvSpPr>
        <p:spPr>
          <a:xfrm>
            <a:off x="311700" y="1495975"/>
            <a:ext cx="8520600" cy="3284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400"/>
              <a:buNone/>
            </a:pPr>
            <a:r>
              <a:rPr lang="en"/>
              <a:t>  </a:t>
            </a:r>
            <a:r>
              <a:rPr lang="en">
                <a:solidFill>
                  <a:srgbClr val="FF9900"/>
                </a:solidFill>
              </a:rPr>
              <a:t>Al</a:t>
            </a:r>
            <a:r>
              <a:rPr lang="en"/>
              <a:t> +     </a:t>
            </a:r>
            <a:r>
              <a:rPr lang="en">
                <a:solidFill>
                  <a:srgbClr val="00FFFF"/>
                </a:solidFill>
              </a:rPr>
              <a:t>Cu</a:t>
            </a:r>
            <a:r>
              <a:rPr lang="en">
                <a:solidFill>
                  <a:srgbClr val="00FF00"/>
                </a:solidFill>
              </a:rPr>
              <a:t>Cl</a:t>
            </a:r>
            <a:r>
              <a:rPr baseline="-25000" lang="en">
                <a:solidFill>
                  <a:srgbClr val="00FF00"/>
                </a:solidFill>
              </a:rPr>
              <a:t>2</a:t>
            </a:r>
            <a:r>
              <a:rPr lang="en"/>
              <a:t>  →     Cu +     AlCl</a:t>
            </a:r>
            <a:r>
              <a:rPr baseline="-25000" lang="en"/>
              <a:t>3</a:t>
            </a:r>
            <a:br>
              <a:rPr lang="en"/>
            </a:br>
            <a:endParaRPr/>
          </a:p>
        </p:txBody>
      </p:sp>
      <p:sp>
        <p:nvSpPr>
          <p:cNvPr id="889" name="Google Shape;889;p49"/>
          <p:cNvSpPr txBox="1"/>
          <p:nvPr/>
        </p:nvSpPr>
        <p:spPr>
          <a:xfrm>
            <a:off x="514550" y="2959950"/>
            <a:ext cx="867300" cy="1764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700"/>
              </a:spcBef>
              <a:spcAft>
                <a:spcPts val="0"/>
              </a:spcAft>
              <a:buClr>
                <a:srgbClr val="000000"/>
              </a:buClr>
              <a:buSzPts val="2800"/>
              <a:buFont typeface="Arial"/>
              <a:buNone/>
            </a:pPr>
            <a:r>
              <a:rPr b="0" i="0" lang="en" sz="2800" u="none" cap="none" strike="noStrike">
                <a:solidFill>
                  <a:srgbClr val="FFFFFF"/>
                </a:solidFill>
                <a:latin typeface="Shadows Into Light"/>
                <a:ea typeface="Shadows Into Light"/>
                <a:cs typeface="Shadows Into Light"/>
                <a:sym typeface="Shadows Into Light"/>
              </a:rPr>
              <a:t>Al =</a:t>
            </a:r>
            <a:endParaRPr b="0" i="0" sz="2800" u="none" cap="none" strike="noStrike">
              <a:solidFill>
                <a:srgbClr val="FFFFFF"/>
              </a:solidFill>
              <a:latin typeface="Shadows Into Light"/>
              <a:ea typeface="Shadows Into Light"/>
              <a:cs typeface="Shadows Into Light"/>
              <a:sym typeface="Shadows Into Light"/>
            </a:endParaRPr>
          </a:p>
          <a:p>
            <a:pPr indent="0" lvl="0" marL="0" marR="0" rtl="0" algn="l">
              <a:lnSpc>
                <a:spcPct val="115000"/>
              </a:lnSpc>
              <a:spcBef>
                <a:spcPts val="700"/>
              </a:spcBef>
              <a:spcAft>
                <a:spcPts val="0"/>
              </a:spcAft>
              <a:buClr>
                <a:srgbClr val="000000"/>
              </a:buClr>
              <a:buSzPts val="2800"/>
              <a:buFont typeface="Arial"/>
              <a:buNone/>
            </a:pPr>
            <a:r>
              <a:rPr b="0" i="0" lang="en" sz="2800" u="none" cap="none" strike="noStrike">
                <a:solidFill>
                  <a:srgbClr val="FFFFFF"/>
                </a:solidFill>
                <a:latin typeface="Shadows Into Light"/>
                <a:ea typeface="Shadows Into Light"/>
                <a:cs typeface="Shadows Into Light"/>
                <a:sym typeface="Shadows Into Light"/>
              </a:rPr>
              <a:t>Cu =</a:t>
            </a:r>
            <a:endParaRPr b="0" i="0" sz="2800" u="none" cap="none" strike="noStrike">
              <a:solidFill>
                <a:srgbClr val="FFFFFF"/>
              </a:solidFill>
              <a:latin typeface="Shadows Into Light"/>
              <a:ea typeface="Shadows Into Light"/>
              <a:cs typeface="Shadows Into Light"/>
              <a:sym typeface="Shadows Into Light"/>
            </a:endParaRPr>
          </a:p>
          <a:p>
            <a:pPr indent="0" lvl="0" marL="0" marR="0" rtl="0" algn="l">
              <a:lnSpc>
                <a:spcPct val="115000"/>
              </a:lnSpc>
              <a:spcBef>
                <a:spcPts val="700"/>
              </a:spcBef>
              <a:spcAft>
                <a:spcPts val="0"/>
              </a:spcAft>
              <a:buClr>
                <a:srgbClr val="000000"/>
              </a:buClr>
              <a:buSzPts val="2800"/>
              <a:buFont typeface="Arial"/>
              <a:buNone/>
            </a:pPr>
            <a:r>
              <a:rPr b="0" i="0" lang="en" sz="2800" u="none" cap="none" strike="noStrike">
                <a:solidFill>
                  <a:srgbClr val="FFFFFF"/>
                </a:solidFill>
                <a:latin typeface="Shadows Into Light"/>
                <a:ea typeface="Shadows Into Light"/>
                <a:cs typeface="Shadows Into Light"/>
                <a:sym typeface="Shadows Into Light"/>
              </a:rPr>
              <a:t>Cl =</a:t>
            </a:r>
            <a:endParaRPr b="0" i="0" sz="2800" u="none" cap="none" strike="noStrike">
              <a:solidFill>
                <a:srgbClr val="FFFFFF"/>
              </a:solidFill>
              <a:latin typeface="Shadows Into Light"/>
              <a:ea typeface="Shadows Into Light"/>
              <a:cs typeface="Shadows Into Light"/>
              <a:sym typeface="Shadows Into Ligh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0" name="Google Shape;890;p49"/>
          <p:cNvSpPr txBox="1"/>
          <p:nvPr/>
        </p:nvSpPr>
        <p:spPr>
          <a:xfrm>
            <a:off x="4900850" y="2924375"/>
            <a:ext cx="979500" cy="1764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700"/>
              </a:spcBef>
              <a:spcAft>
                <a:spcPts val="0"/>
              </a:spcAft>
              <a:buClr>
                <a:srgbClr val="000000"/>
              </a:buClr>
              <a:buSzPts val="2800"/>
              <a:buFont typeface="Arial"/>
              <a:buNone/>
            </a:pPr>
            <a:r>
              <a:rPr b="0" i="0" lang="en" sz="2800" u="none" cap="none" strike="noStrike">
                <a:solidFill>
                  <a:srgbClr val="FFFFFF"/>
                </a:solidFill>
                <a:latin typeface="Shadows Into Light"/>
                <a:ea typeface="Shadows Into Light"/>
                <a:cs typeface="Shadows Into Light"/>
                <a:sym typeface="Shadows Into Light"/>
              </a:rPr>
              <a:t>Al =</a:t>
            </a:r>
            <a:endParaRPr b="0" i="0" sz="2800" u="none" cap="none" strike="noStrike">
              <a:solidFill>
                <a:srgbClr val="FFFFFF"/>
              </a:solidFill>
              <a:latin typeface="Shadows Into Light"/>
              <a:ea typeface="Shadows Into Light"/>
              <a:cs typeface="Shadows Into Light"/>
              <a:sym typeface="Shadows Into Light"/>
            </a:endParaRPr>
          </a:p>
          <a:p>
            <a:pPr indent="0" lvl="0" marL="0" marR="0" rtl="0" algn="l">
              <a:lnSpc>
                <a:spcPct val="115000"/>
              </a:lnSpc>
              <a:spcBef>
                <a:spcPts val="700"/>
              </a:spcBef>
              <a:spcAft>
                <a:spcPts val="0"/>
              </a:spcAft>
              <a:buClr>
                <a:srgbClr val="000000"/>
              </a:buClr>
              <a:buSzPts val="2800"/>
              <a:buFont typeface="Arial"/>
              <a:buNone/>
            </a:pPr>
            <a:r>
              <a:rPr b="0" i="0" lang="en" sz="2800" u="none" cap="none" strike="noStrike">
                <a:solidFill>
                  <a:srgbClr val="FFFFFF"/>
                </a:solidFill>
                <a:latin typeface="Shadows Into Light"/>
                <a:ea typeface="Shadows Into Light"/>
                <a:cs typeface="Shadows Into Light"/>
                <a:sym typeface="Shadows Into Light"/>
              </a:rPr>
              <a:t>Cu =</a:t>
            </a:r>
            <a:endParaRPr b="0" i="0" sz="2800" u="none" cap="none" strike="noStrike">
              <a:solidFill>
                <a:srgbClr val="FFFFFF"/>
              </a:solidFill>
              <a:latin typeface="Shadows Into Light"/>
              <a:ea typeface="Shadows Into Light"/>
              <a:cs typeface="Shadows Into Light"/>
              <a:sym typeface="Shadows Into Light"/>
            </a:endParaRPr>
          </a:p>
          <a:p>
            <a:pPr indent="0" lvl="0" marL="0" marR="0" rtl="0" algn="l">
              <a:lnSpc>
                <a:spcPct val="115000"/>
              </a:lnSpc>
              <a:spcBef>
                <a:spcPts val="700"/>
              </a:spcBef>
              <a:spcAft>
                <a:spcPts val="0"/>
              </a:spcAft>
              <a:buClr>
                <a:srgbClr val="000000"/>
              </a:buClr>
              <a:buSzPts val="2800"/>
              <a:buFont typeface="Arial"/>
              <a:buNone/>
            </a:pPr>
            <a:r>
              <a:rPr b="0" i="0" lang="en" sz="2800" u="none" cap="none" strike="noStrike">
                <a:solidFill>
                  <a:srgbClr val="FFFFFF"/>
                </a:solidFill>
                <a:latin typeface="Shadows Into Light"/>
                <a:ea typeface="Shadows Into Light"/>
                <a:cs typeface="Shadows Into Light"/>
                <a:sym typeface="Shadows Into Light"/>
              </a:rPr>
              <a:t>Cl =</a:t>
            </a:r>
            <a:endParaRPr b="0" i="0" sz="2800" u="none" cap="none" strike="noStrike">
              <a:solidFill>
                <a:srgbClr val="FFFFFF"/>
              </a:solidFill>
              <a:latin typeface="Shadows Into Light"/>
              <a:ea typeface="Shadows Into Light"/>
              <a:cs typeface="Shadows Into Light"/>
              <a:sym typeface="Shadows Into Ligh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1" name="Google Shape;891;p49"/>
          <p:cNvSpPr txBox="1"/>
          <p:nvPr/>
        </p:nvSpPr>
        <p:spPr>
          <a:xfrm>
            <a:off x="1381850" y="2959950"/>
            <a:ext cx="979500" cy="1764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700"/>
              </a:spcBef>
              <a:spcAft>
                <a:spcPts val="0"/>
              </a:spcAft>
              <a:buClr>
                <a:srgbClr val="000000"/>
              </a:buClr>
              <a:buSzPts val="2800"/>
              <a:buFont typeface="Arial"/>
              <a:buNone/>
            </a:pPr>
            <a:r>
              <a:rPr b="0" i="0" lang="en" sz="2800" u="none" cap="none" strike="noStrike">
                <a:solidFill>
                  <a:srgbClr val="FFFFFF"/>
                </a:solidFill>
                <a:latin typeface="Shadows Into Light"/>
                <a:ea typeface="Shadows Into Light"/>
                <a:cs typeface="Shadows Into Light"/>
                <a:sym typeface="Shadows Into Light"/>
              </a:rPr>
              <a:t>1</a:t>
            </a:r>
            <a:endParaRPr b="0" i="0" sz="2800" u="none" cap="none" strike="noStrike">
              <a:solidFill>
                <a:srgbClr val="FFFFFF"/>
              </a:solidFill>
              <a:latin typeface="Shadows Into Light"/>
              <a:ea typeface="Shadows Into Light"/>
              <a:cs typeface="Shadows Into Light"/>
              <a:sym typeface="Shadows Into Light"/>
            </a:endParaRPr>
          </a:p>
          <a:p>
            <a:pPr indent="0" lvl="0" marL="0" marR="0" rtl="0" algn="l">
              <a:lnSpc>
                <a:spcPct val="115000"/>
              </a:lnSpc>
              <a:spcBef>
                <a:spcPts val="700"/>
              </a:spcBef>
              <a:spcAft>
                <a:spcPts val="0"/>
              </a:spcAft>
              <a:buClr>
                <a:srgbClr val="000000"/>
              </a:buClr>
              <a:buSzPts val="2800"/>
              <a:buFont typeface="Arial"/>
              <a:buNone/>
            </a:pPr>
            <a:r>
              <a:rPr b="0" i="0" lang="en" sz="2800" u="none" cap="none" strike="noStrike">
                <a:solidFill>
                  <a:srgbClr val="FFFFFF"/>
                </a:solidFill>
                <a:latin typeface="Shadows Into Light"/>
                <a:ea typeface="Shadows Into Light"/>
                <a:cs typeface="Shadows Into Light"/>
                <a:sym typeface="Shadows Into Light"/>
              </a:rPr>
              <a:t>1</a:t>
            </a:r>
            <a:endParaRPr b="0" i="0" sz="2800" u="none" cap="none" strike="noStrike">
              <a:solidFill>
                <a:srgbClr val="FFFFFF"/>
              </a:solidFill>
              <a:latin typeface="Shadows Into Light"/>
              <a:ea typeface="Shadows Into Light"/>
              <a:cs typeface="Shadows Into Light"/>
              <a:sym typeface="Shadows Into Light"/>
            </a:endParaRPr>
          </a:p>
          <a:p>
            <a:pPr indent="0" lvl="0" marL="0" marR="0" rtl="0" algn="l">
              <a:lnSpc>
                <a:spcPct val="115000"/>
              </a:lnSpc>
              <a:spcBef>
                <a:spcPts val="700"/>
              </a:spcBef>
              <a:spcAft>
                <a:spcPts val="0"/>
              </a:spcAft>
              <a:buClr>
                <a:srgbClr val="000000"/>
              </a:buClr>
              <a:buSzPts val="2800"/>
              <a:buFont typeface="Arial"/>
              <a:buNone/>
            </a:pPr>
            <a:r>
              <a:rPr b="0" i="0" lang="en" sz="2800" u="none" cap="none" strike="noStrike">
                <a:solidFill>
                  <a:srgbClr val="FFFFFF"/>
                </a:solidFill>
                <a:latin typeface="Shadows Into Light"/>
                <a:ea typeface="Shadows Into Light"/>
                <a:cs typeface="Shadows Into Light"/>
                <a:sym typeface="Shadows Into Light"/>
              </a:rPr>
              <a:t>2</a:t>
            </a:r>
            <a:endParaRPr b="0" i="0" sz="2800" u="none" cap="none" strike="noStrike">
              <a:solidFill>
                <a:srgbClr val="FFFFFF"/>
              </a:solidFill>
              <a:latin typeface="Shadows Into Light"/>
              <a:ea typeface="Shadows Into Light"/>
              <a:cs typeface="Shadows Into Light"/>
              <a:sym typeface="Shadows Into Ligh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2" name="Google Shape;892;p49"/>
          <p:cNvSpPr txBox="1"/>
          <p:nvPr/>
        </p:nvSpPr>
        <p:spPr>
          <a:xfrm>
            <a:off x="5794650" y="2959950"/>
            <a:ext cx="979500" cy="1764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700"/>
              </a:spcBef>
              <a:spcAft>
                <a:spcPts val="0"/>
              </a:spcAft>
              <a:buClr>
                <a:srgbClr val="000000"/>
              </a:buClr>
              <a:buSzPts val="2800"/>
              <a:buFont typeface="Arial"/>
              <a:buNone/>
            </a:pPr>
            <a:r>
              <a:rPr b="0" i="0" lang="en" sz="2800" u="none" cap="none" strike="noStrike">
                <a:solidFill>
                  <a:srgbClr val="FFFFFF"/>
                </a:solidFill>
                <a:latin typeface="Shadows Into Light"/>
                <a:ea typeface="Shadows Into Light"/>
                <a:cs typeface="Shadows Into Light"/>
                <a:sym typeface="Shadows Into Light"/>
              </a:rPr>
              <a:t>1</a:t>
            </a:r>
            <a:endParaRPr b="0" i="0" sz="2800" u="none" cap="none" strike="noStrike">
              <a:solidFill>
                <a:srgbClr val="FFFFFF"/>
              </a:solidFill>
              <a:latin typeface="Shadows Into Light"/>
              <a:ea typeface="Shadows Into Light"/>
              <a:cs typeface="Shadows Into Light"/>
              <a:sym typeface="Shadows Into Light"/>
            </a:endParaRPr>
          </a:p>
          <a:p>
            <a:pPr indent="0" lvl="0" marL="0" marR="0" rtl="0" algn="l">
              <a:lnSpc>
                <a:spcPct val="115000"/>
              </a:lnSpc>
              <a:spcBef>
                <a:spcPts val="700"/>
              </a:spcBef>
              <a:spcAft>
                <a:spcPts val="0"/>
              </a:spcAft>
              <a:buClr>
                <a:srgbClr val="000000"/>
              </a:buClr>
              <a:buSzPts val="2800"/>
              <a:buFont typeface="Arial"/>
              <a:buNone/>
            </a:pPr>
            <a:r>
              <a:rPr b="0" i="0" lang="en" sz="2800" u="none" cap="none" strike="noStrike">
                <a:solidFill>
                  <a:srgbClr val="FFFFFF"/>
                </a:solidFill>
                <a:latin typeface="Shadows Into Light"/>
                <a:ea typeface="Shadows Into Light"/>
                <a:cs typeface="Shadows Into Light"/>
                <a:sym typeface="Shadows Into Light"/>
              </a:rPr>
              <a:t>1</a:t>
            </a:r>
            <a:endParaRPr b="0" i="0" sz="2800" u="none" cap="none" strike="noStrike">
              <a:solidFill>
                <a:srgbClr val="FFFFFF"/>
              </a:solidFill>
              <a:latin typeface="Shadows Into Light"/>
              <a:ea typeface="Shadows Into Light"/>
              <a:cs typeface="Shadows Into Light"/>
              <a:sym typeface="Shadows Into Light"/>
            </a:endParaRPr>
          </a:p>
          <a:p>
            <a:pPr indent="0" lvl="0" marL="0" marR="0" rtl="0" algn="l">
              <a:lnSpc>
                <a:spcPct val="115000"/>
              </a:lnSpc>
              <a:spcBef>
                <a:spcPts val="700"/>
              </a:spcBef>
              <a:spcAft>
                <a:spcPts val="0"/>
              </a:spcAft>
              <a:buClr>
                <a:srgbClr val="000000"/>
              </a:buClr>
              <a:buSzPts val="2800"/>
              <a:buFont typeface="Arial"/>
              <a:buNone/>
            </a:pPr>
            <a:r>
              <a:rPr b="0" i="0" lang="en" sz="2800" u="none" cap="none" strike="noStrike">
                <a:solidFill>
                  <a:srgbClr val="FFFFFF"/>
                </a:solidFill>
                <a:latin typeface="Shadows Into Light"/>
                <a:ea typeface="Shadows Into Light"/>
                <a:cs typeface="Shadows Into Light"/>
                <a:sym typeface="Shadows Into Light"/>
              </a:rPr>
              <a:t>3</a:t>
            </a:r>
            <a:endParaRPr b="0" i="0" sz="2800" u="none" cap="none" strike="noStrike">
              <a:solidFill>
                <a:srgbClr val="FFFFFF"/>
              </a:solidFill>
              <a:latin typeface="Shadows Into Light"/>
              <a:ea typeface="Shadows Into Light"/>
              <a:cs typeface="Shadows Into Light"/>
              <a:sym typeface="Shadows Into Ligh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3" name="Google Shape;893;p49"/>
          <p:cNvSpPr txBox="1"/>
          <p:nvPr/>
        </p:nvSpPr>
        <p:spPr>
          <a:xfrm>
            <a:off x="1719675" y="2959950"/>
            <a:ext cx="979500" cy="1764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700"/>
              </a:spcBef>
              <a:spcAft>
                <a:spcPts val="0"/>
              </a:spcAft>
              <a:buClr>
                <a:srgbClr val="000000"/>
              </a:buClr>
              <a:buSzPts val="2800"/>
              <a:buFont typeface="Arial"/>
              <a:buNone/>
            </a:pPr>
            <a:r>
              <a:rPr b="0" i="0" lang="en" sz="2800" u="none" cap="none" strike="noStrike">
                <a:solidFill>
                  <a:srgbClr val="FF0000"/>
                </a:solidFill>
                <a:latin typeface="Shadows Into Light"/>
                <a:ea typeface="Shadows Into Light"/>
                <a:cs typeface="Shadows Into Light"/>
                <a:sym typeface="Shadows Into Light"/>
              </a:rPr>
              <a:t>2</a:t>
            </a:r>
            <a:endParaRPr b="0" i="0" sz="2800" u="none" cap="none" strike="noStrike">
              <a:solidFill>
                <a:srgbClr val="FF0000"/>
              </a:solidFill>
              <a:latin typeface="Shadows Into Light"/>
              <a:ea typeface="Shadows Into Light"/>
              <a:cs typeface="Shadows Into Light"/>
              <a:sym typeface="Shadows Into Light"/>
            </a:endParaRPr>
          </a:p>
          <a:p>
            <a:pPr indent="0" lvl="0" marL="0" marR="0" rtl="0" algn="l">
              <a:lnSpc>
                <a:spcPct val="115000"/>
              </a:lnSpc>
              <a:spcBef>
                <a:spcPts val="700"/>
              </a:spcBef>
              <a:spcAft>
                <a:spcPts val="0"/>
              </a:spcAft>
              <a:buClr>
                <a:srgbClr val="000000"/>
              </a:buClr>
              <a:buSzPts val="2800"/>
              <a:buFont typeface="Arial"/>
              <a:buNone/>
            </a:pPr>
            <a:r>
              <a:rPr b="0" i="0" lang="en" sz="2800" u="none" cap="none" strike="noStrike">
                <a:solidFill>
                  <a:srgbClr val="FF0000"/>
                </a:solidFill>
                <a:latin typeface="Shadows Into Light"/>
                <a:ea typeface="Shadows Into Light"/>
                <a:cs typeface="Shadows Into Light"/>
                <a:sym typeface="Shadows Into Light"/>
              </a:rPr>
              <a:t>3</a:t>
            </a:r>
            <a:endParaRPr b="0" i="0" sz="2800" u="none" cap="none" strike="noStrike">
              <a:solidFill>
                <a:srgbClr val="FF0000"/>
              </a:solidFill>
              <a:latin typeface="Shadows Into Light"/>
              <a:ea typeface="Shadows Into Light"/>
              <a:cs typeface="Shadows Into Light"/>
              <a:sym typeface="Shadows Into Light"/>
            </a:endParaRPr>
          </a:p>
          <a:p>
            <a:pPr indent="0" lvl="0" marL="0" marR="0" rtl="0" algn="l">
              <a:lnSpc>
                <a:spcPct val="115000"/>
              </a:lnSpc>
              <a:spcBef>
                <a:spcPts val="700"/>
              </a:spcBef>
              <a:spcAft>
                <a:spcPts val="0"/>
              </a:spcAft>
              <a:buClr>
                <a:srgbClr val="000000"/>
              </a:buClr>
              <a:buSzPts val="2800"/>
              <a:buFont typeface="Arial"/>
              <a:buNone/>
            </a:pPr>
            <a:r>
              <a:rPr b="0" i="0" lang="en" sz="2800" u="none" cap="none" strike="noStrike">
                <a:solidFill>
                  <a:srgbClr val="FF0000"/>
                </a:solidFill>
                <a:latin typeface="Shadows Into Light"/>
                <a:ea typeface="Shadows Into Light"/>
                <a:cs typeface="Shadows Into Light"/>
                <a:sym typeface="Shadows Into Light"/>
              </a:rPr>
              <a:t>6</a:t>
            </a:r>
            <a:endParaRPr b="0" i="0" sz="2800" u="none" cap="none" strike="noStrike">
              <a:solidFill>
                <a:srgbClr val="FF0000"/>
              </a:solidFill>
              <a:latin typeface="Shadows Into Light"/>
              <a:ea typeface="Shadows Into Light"/>
              <a:cs typeface="Shadows Into Light"/>
              <a:sym typeface="Shadows Into Ligh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4" name="Google Shape;894;p49"/>
          <p:cNvSpPr txBox="1"/>
          <p:nvPr/>
        </p:nvSpPr>
        <p:spPr>
          <a:xfrm>
            <a:off x="6297025" y="2924375"/>
            <a:ext cx="979500" cy="1764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700"/>
              </a:spcBef>
              <a:spcAft>
                <a:spcPts val="0"/>
              </a:spcAft>
              <a:buClr>
                <a:srgbClr val="000000"/>
              </a:buClr>
              <a:buSzPts val="2800"/>
              <a:buFont typeface="Arial"/>
              <a:buNone/>
            </a:pPr>
            <a:r>
              <a:rPr b="0" i="0" lang="en" sz="2800" u="none" cap="none" strike="noStrike">
                <a:solidFill>
                  <a:srgbClr val="FF0000"/>
                </a:solidFill>
                <a:latin typeface="Shadows Into Light"/>
                <a:ea typeface="Shadows Into Light"/>
                <a:cs typeface="Shadows Into Light"/>
                <a:sym typeface="Shadows Into Light"/>
              </a:rPr>
              <a:t>2</a:t>
            </a:r>
            <a:endParaRPr b="0" i="0" sz="2800" u="none" cap="none" strike="noStrike">
              <a:solidFill>
                <a:srgbClr val="FF0000"/>
              </a:solidFill>
              <a:latin typeface="Shadows Into Light"/>
              <a:ea typeface="Shadows Into Light"/>
              <a:cs typeface="Shadows Into Light"/>
              <a:sym typeface="Shadows Into Light"/>
            </a:endParaRPr>
          </a:p>
          <a:p>
            <a:pPr indent="0" lvl="0" marL="0" marR="0" rtl="0" algn="l">
              <a:lnSpc>
                <a:spcPct val="115000"/>
              </a:lnSpc>
              <a:spcBef>
                <a:spcPts val="700"/>
              </a:spcBef>
              <a:spcAft>
                <a:spcPts val="0"/>
              </a:spcAft>
              <a:buClr>
                <a:srgbClr val="000000"/>
              </a:buClr>
              <a:buSzPts val="2800"/>
              <a:buFont typeface="Arial"/>
              <a:buNone/>
            </a:pPr>
            <a:r>
              <a:rPr b="0" i="0" lang="en" sz="2800" u="none" cap="none" strike="noStrike">
                <a:solidFill>
                  <a:srgbClr val="FF0000"/>
                </a:solidFill>
                <a:latin typeface="Shadows Into Light"/>
                <a:ea typeface="Shadows Into Light"/>
                <a:cs typeface="Shadows Into Light"/>
                <a:sym typeface="Shadows Into Light"/>
              </a:rPr>
              <a:t>3</a:t>
            </a:r>
            <a:endParaRPr b="0" i="0" sz="2800" u="none" cap="none" strike="noStrike">
              <a:solidFill>
                <a:srgbClr val="FF0000"/>
              </a:solidFill>
              <a:latin typeface="Shadows Into Light"/>
              <a:ea typeface="Shadows Into Light"/>
              <a:cs typeface="Shadows Into Light"/>
              <a:sym typeface="Shadows Into Light"/>
            </a:endParaRPr>
          </a:p>
          <a:p>
            <a:pPr indent="0" lvl="0" marL="0" marR="0" rtl="0" algn="l">
              <a:lnSpc>
                <a:spcPct val="115000"/>
              </a:lnSpc>
              <a:spcBef>
                <a:spcPts val="700"/>
              </a:spcBef>
              <a:spcAft>
                <a:spcPts val="0"/>
              </a:spcAft>
              <a:buClr>
                <a:srgbClr val="000000"/>
              </a:buClr>
              <a:buSzPts val="2800"/>
              <a:buFont typeface="Arial"/>
              <a:buNone/>
            </a:pPr>
            <a:r>
              <a:rPr b="0" i="0" lang="en" sz="2800" u="none" cap="none" strike="noStrike">
                <a:solidFill>
                  <a:srgbClr val="FF0000"/>
                </a:solidFill>
                <a:latin typeface="Shadows Into Light"/>
                <a:ea typeface="Shadows Into Light"/>
                <a:cs typeface="Shadows Into Light"/>
                <a:sym typeface="Shadows Into Light"/>
              </a:rPr>
              <a:t>6</a:t>
            </a:r>
            <a:endParaRPr b="0" i="0" sz="2800" u="none" cap="none" strike="noStrike">
              <a:solidFill>
                <a:srgbClr val="FF0000"/>
              </a:solidFill>
              <a:latin typeface="Shadows Into Light"/>
              <a:ea typeface="Shadows Into Light"/>
              <a:cs typeface="Shadows Into Light"/>
              <a:sym typeface="Shadows Into Ligh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5" name="Google Shape;895;p49"/>
          <p:cNvSpPr txBox="1"/>
          <p:nvPr/>
        </p:nvSpPr>
        <p:spPr>
          <a:xfrm>
            <a:off x="399900" y="1363675"/>
            <a:ext cx="511200" cy="801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700"/>
              </a:spcBef>
              <a:spcAft>
                <a:spcPts val="0"/>
              </a:spcAft>
              <a:buClr>
                <a:srgbClr val="000000"/>
              </a:buClr>
              <a:buSzPts val="3600"/>
              <a:buFont typeface="Arial"/>
              <a:buNone/>
            </a:pPr>
            <a:r>
              <a:rPr b="0" i="0" lang="en" sz="3600" u="none" cap="none" strike="noStrike">
                <a:solidFill>
                  <a:srgbClr val="FF0000"/>
                </a:solidFill>
                <a:latin typeface="Shadows Into Light"/>
                <a:ea typeface="Shadows Into Light"/>
                <a:cs typeface="Shadows Into Light"/>
                <a:sym typeface="Shadows Into Light"/>
              </a:rPr>
              <a:t>2</a:t>
            </a:r>
            <a:endParaRPr b="0" i="0" sz="3600" u="none" cap="none" strike="noStrike">
              <a:solidFill>
                <a:srgbClr val="FF0000"/>
              </a:solidFill>
              <a:latin typeface="Shadows Into Light"/>
              <a:ea typeface="Shadows Into Light"/>
              <a:cs typeface="Shadows Into Light"/>
              <a:sym typeface="Shadows Into Light"/>
            </a:endParaRPr>
          </a:p>
          <a:p>
            <a:pPr indent="0" lvl="0" marL="0" marR="0" rtl="0" algn="l">
              <a:lnSpc>
                <a:spcPct val="115000"/>
              </a:lnSpc>
              <a:spcBef>
                <a:spcPts val="700"/>
              </a:spcBef>
              <a:spcAft>
                <a:spcPts val="0"/>
              </a:spcAft>
              <a:buClr>
                <a:srgbClr val="000000"/>
              </a:buClr>
              <a:buSzPts val="2800"/>
              <a:buFont typeface="Arial"/>
              <a:buNone/>
            </a:pPr>
            <a:r>
              <a:t/>
            </a:r>
            <a:endParaRPr b="0" i="0" sz="2800" u="none" cap="none" strike="noStrike">
              <a:solidFill>
                <a:srgbClr val="FF0000"/>
              </a:solidFill>
              <a:latin typeface="Shadows Into Light"/>
              <a:ea typeface="Shadows Into Light"/>
              <a:cs typeface="Shadows Into Light"/>
              <a:sym typeface="Shadows Into Ligh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6" name="Google Shape;896;p49"/>
          <p:cNvSpPr txBox="1"/>
          <p:nvPr/>
        </p:nvSpPr>
        <p:spPr>
          <a:xfrm>
            <a:off x="2095900" y="1363663"/>
            <a:ext cx="511200" cy="801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700"/>
              </a:spcBef>
              <a:spcAft>
                <a:spcPts val="0"/>
              </a:spcAft>
              <a:buClr>
                <a:srgbClr val="000000"/>
              </a:buClr>
              <a:buSzPts val="3600"/>
              <a:buFont typeface="Arial"/>
              <a:buNone/>
            </a:pPr>
            <a:r>
              <a:rPr b="0" i="0" lang="en" sz="3600" u="none" cap="none" strike="noStrike">
                <a:solidFill>
                  <a:srgbClr val="FF0000"/>
                </a:solidFill>
                <a:latin typeface="Shadows Into Light"/>
                <a:ea typeface="Shadows Into Light"/>
                <a:cs typeface="Shadows Into Light"/>
                <a:sym typeface="Shadows Into Light"/>
              </a:rPr>
              <a:t>3</a:t>
            </a:r>
            <a:endParaRPr b="0" i="0" sz="3600" u="none" cap="none" strike="noStrike">
              <a:solidFill>
                <a:srgbClr val="FF0000"/>
              </a:solidFill>
              <a:latin typeface="Shadows Into Light"/>
              <a:ea typeface="Shadows Into Light"/>
              <a:cs typeface="Shadows Into Light"/>
              <a:sym typeface="Shadows Into Light"/>
            </a:endParaRPr>
          </a:p>
          <a:p>
            <a:pPr indent="0" lvl="0" marL="0" marR="0" rtl="0" algn="l">
              <a:lnSpc>
                <a:spcPct val="115000"/>
              </a:lnSpc>
              <a:spcBef>
                <a:spcPts val="700"/>
              </a:spcBef>
              <a:spcAft>
                <a:spcPts val="0"/>
              </a:spcAft>
              <a:buClr>
                <a:srgbClr val="000000"/>
              </a:buClr>
              <a:buSzPts val="2800"/>
              <a:buFont typeface="Arial"/>
              <a:buNone/>
            </a:pPr>
            <a:r>
              <a:t/>
            </a:r>
            <a:endParaRPr b="0" i="0" sz="2800" u="none" cap="none" strike="noStrike">
              <a:solidFill>
                <a:srgbClr val="FF0000"/>
              </a:solidFill>
              <a:latin typeface="Shadows Into Light"/>
              <a:ea typeface="Shadows Into Light"/>
              <a:cs typeface="Shadows Into Light"/>
              <a:sym typeface="Shadows Into Ligh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7" name="Google Shape;897;p49"/>
          <p:cNvSpPr txBox="1"/>
          <p:nvPr/>
        </p:nvSpPr>
        <p:spPr>
          <a:xfrm>
            <a:off x="6629175" y="1363675"/>
            <a:ext cx="511200" cy="801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700"/>
              </a:spcBef>
              <a:spcAft>
                <a:spcPts val="0"/>
              </a:spcAft>
              <a:buClr>
                <a:srgbClr val="000000"/>
              </a:buClr>
              <a:buSzPts val="3600"/>
              <a:buFont typeface="Arial"/>
              <a:buNone/>
            </a:pPr>
            <a:r>
              <a:rPr b="0" i="0" lang="en" sz="3600" u="none" cap="none" strike="noStrike">
                <a:solidFill>
                  <a:srgbClr val="FF0000"/>
                </a:solidFill>
                <a:latin typeface="Shadows Into Light"/>
                <a:ea typeface="Shadows Into Light"/>
                <a:cs typeface="Shadows Into Light"/>
                <a:sym typeface="Shadows Into Light"/>
              </a:rPr>
              <a:t>2</a:t>
            </a:r>
            <a:endParaRPr b="0" i="0" sz="3600" u="none" cap="none" strike="noStrike">
              <a:solidFill>
                <a:srgbClr val="FF0000"/>
              </a:solidFill>
              <a:latin typeface="Shadows Into Light"/>
              <a:ea typeface="Shadows Into Light"/>
              <a:cs typeface="Shadows Into Light"/>
              <a:sym typeface="Shadows Into Light"/>
            </a:endParaRPr>
          </a:p>
          <a:p>
            <a:pPr indent="0" lvl="0" marL="0" marR="0" rtl="0" algn="l">
              <a:lnSpc>
                <a:spcPct val="115000"/>
              </a:lnSpc>
              <a:spcBef>
                <a:spcPts val="700"/>
              </a:spcBef>
              <a:spcAft>
                <a:spcPts val="0"/>
              </a:spcAft>
              <a:buClr>
                <a:srgbClr val="000000"/>
              </a:buClr>
              <a:buSzPts val="2800"/>
              <a:buFont typeface="Arial"/>
              <a:buNone/>
            </a:pPr>
            <a:r>
              <a:t/>
            </a:r>
            <a:endParaRPr b="0" i="0" sz="2800" u="none" cap="none" strike="noStrike">
              <a:solidFill>
                <a:srgbClr val="FF0000"/>
              </a:solidFill>
              <a:latin typeface="Shadows Into Light"/>
              <a:ea typeface="Shadows Into Light"/>
              <a:cs typeface="Shadows Into Light"/>
              <a:sym typeface="Shadows Into Ligh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8" name="Google Shape;898;p49"/>
          <p:cNvSpPr txBox="1"/>
          <p:nvPr/>
        </p:nvSpPr>
        <p:spPr>
          <a:xfrm>
            <a:off x="4752850" y="1363675"/>
            <a:ext cx="511200" cy="9333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700"/>
              </a:spcBef>
              <a:spcAft>
                <a:spcPts val="0"/>
              </a:spcAft>
              <a:buClr>
                <a:srgbClr val="000000"/>
              </a:buClr>
              <a:buSzPts val="3600"/>
              <a:buFont typeface="Arial"/>
              <a:buNone/>
            </a:pPr>
            <a:r>
              <a:rPr b="0" i="0" lang="en" sz="3600" u="none" cap="none" strike="noStrike">
                <a:solidFill>
                  <a:srgbClr val="FF0000"/>
                </a:solidFill>
                <a:latin typeface="Shadows Into Light"/>
                <a:ea typeface="Shadows Into Light"/>
                <a:cs typeface="Shadows Into Light"/>
                <a:sym typeface="Shadows Into Light"/>
              </a:rPr>
              <a:t>3</a:t>
            </a:r>
            <a:endParaRPr b="0" i="0" sz="3600" u="none" cap="none" strike="noStrike">
              <a:solidFill>
                <a:srgbClr val="FF0000"/>
              </a:solidFill>
              <a:latin typeface="Shadows Into Light"/>
              <a:ea typeface="Shadows Into Light"/>
              <a:cs typeface="Shadows Into Light"/>
              <a:sym typeface="Shadows Into Light"/>
            </a:endParaRPr>
          </a:p>
          <a:p>
            <a:pPr indent="0" lvl="0" marL="0" marR="0" rtl="0" algn="l">
              <a:lnSpc>
                <a:spcPct val="115000"/>
              </a:lnSpc>
              <a:spcBef>
                <a:spcPts val="700"/>
              </a:spcBef>
              <a:spcAft>
                <a:spcPts val="0"/>
              </a:spcAft>
              <a:buClr>
                <a:srgbClr val="000000"/>
              </a:buClr>
              <a:buSzPts val="2800"/>
              <a:buFont typeface="Arial"/>
              <a:buNone/>
            </a:pPr>
            <a:r>
              <a:t/>
            </a:r>
            <a:endParaRPr b="0" i="0" sz="2800" u="none" cap="none" strike="noStrike">
              <a:solidFill>
                <a:srgbClr val="FF0000"/>
              </a:solidFill>
              <a:latin typeface="Shadows Into Light"/>
              <a:ea typeface="Shadows Into Light"/>
              <a:cs typeface="Shadows Into Light"/>
              <a:sym typeface="Shadows Into Ligh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9" name="Google Shape;899;p49"/>
          <p:cNvSpPr txBox="1"/>
          <p:nvPr/>
        </p:nvSpPr>
        <p:spPr>
          <a:xfrm>
            <a:off x="814400" y="2743075"/>
            <a:ext cx="6909600" cy="431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300"/>
              <a:buFont typeface="Arial"/>
              <a:buNone/>
            </a:pPr>
            <a:r>
              <a:rPr b="0" i="0" lang="en" sz="2300" u="none" cap="none" strike="noStrike">
                <a:solidFill>
                  <a:srgbClr val="FF0000"/>
                </a:solidFill>
                <a:latin typeface="Shadows Into Light"/>
                <a:ea typeface="Shadows Into Light"/>
                <a:cs typeface="Shadows Into Light"/>
                <a:sym typeface="Shadows Into Light"/>
              </a:rPr>
              <a:t>Find the least common multiple of 2 and 3 = 6</a:t>
            </a:r>
            <a:endParaRPr b="0" i="0" sz="2300" u="none" cap="none" strike="noStrike">
              <a:solidFill>
                <a:srgbClr val="FF0000"/>
              </a:solidFill>
              <a:latin typeface="Shadows Into Light"/>
              <a:ea typeface="Shadows Into Light"/>
              <a:cs typeface="Shadows Into Light"/>
              <a:sym typeface="Shadows Into Light"/>
            </a:endParaRPr>
          </a:p>
        </p:txBody>
      </p:sp>
      <p:sp>
        <p:nvSpPr>
          <p:cNvPr id="900" name="Google Shape;900;p49"/>
          <p:cNvSpPr/>
          <p:nvPr/>
        </p:nvSpPr>
        <p:spPr>
          <a:xfrm>
            <a:off x="3043100" y="1958875"/>
            <a:ext cx="411600" cy="3381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1" name="Google Shape;901;p49"/>
          <p:cNvSpPr/>
          <p:nvPr/>
        </p:nvSpPr>
        <p:spPr>
          <a:xfrm>
            <a:off x="7409800" y="1958875"/>
            <a:ext cx="411600" cy="3381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2" name="Google Shape;902;p49"/>
          <p:cNvSpPr/>
          <p:nvPr/>
        </p:nvSpPr>
        <p:spPr>
          <a:xfrm>
            <a:off x="814400" y="2348100"/>
            <a:ext cx="167100" cy="158400"/>
          </a:xfrm>
          <a:prstGeom prst="ellipse">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03" name="Google Shape;903;p49"/>
          <p:cNvGrpSpPr/>
          <p:nvPr/>
        </p:nvGrpSpPr>
        <p:grpSpPr>
          <a:xfrm>
            <a:off x="2409250" y="2242600"/>
            <a:ext cx="501300" cy="162975"/>
            <a:chOff x="2549925" y="2348100"/>
            <a:chExt cx="501300" cy="162975"/>
          </a:xfrm>
        </p:grpSpPr>
        <p:sp>
          <p:nvSpPr>
            <p:cNvPr id="904" name="Google Shape;904;p49"/>
            <p:cNvSpPr/>
            <p:nvPr/>
          </p:nvSpPr>
          <p:spPr>
            <a:xfrm>
              <a:off x="2717013" y="2348100"/>
              <a:ext cx="167100" cy="158400"/>
            </a:xfrm>
            <a:prstGeom prst="ellipse">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5" name="Google Shape;905;p49"/>
            <p:cNvSpPr/>
            <p:nvPr/>
          </p:nvSpPr>
          <p:spPr>
            <a:xfrm>
              <a:off x="2549925" y="2348100"/>
              <a:ext cx="167100" cy="158400"/>
            </a:xfrm>
            <a:prstGeom prst="ellipse">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6" name="Google Shape;906;p49"/>
            <p:cNvSpPr/>
            <p:nvPr/>
          </p:nvSpPr>
          <p:spPr>
            <a:xfrm>
              <a:off x="2884125" y="2352675"/>
              <a:ext cx="167100" cy="158400"/>
            </a:xfrm>
            <a:prstGeom prst="ellipse">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07" name="Google Shape;907;p49"/>
          <p:cNvSpPr/>
          <p:nvPr/>
        </p:nvSpPr>
        <p:spPr>
          <a:xfrm>
            <a:off x="5348700" y="2244888"/>
            <a:ext cx="167100" cy="158400"/>
          </a:xfrm>
          <a:prstGeom prst="ellipse">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08" name="Google Shape;908;p49"/>
          <p:cNvGrpSpPr/>
          <p:nvPr/>
        </p:nvGrpSpPr>
        <p:grpSpPr>
          <a:xfrm>
            <a:off x="6973275" y="2348088"/>
            <a:ext cx="501300" cy="302850"/>
            <a:chOff x="6973275" y="2348088"/>
            <a:chExt cx="501300" cy="302850"/>
          </a:xfrm>
        </p:grpSpPr>
        <p:sp>
          <p:nvSpPr>
            <p:cNvPr id="909" name="Google Shape;909;p49"/>
            <p:cNvSpPr/>
            <p:nvPr/>
          </p:nvSpPr>
          <p:spPr>
            <a:xfrm>
              <a:off x="7140375" y="2352700"/>
              <a:ext cx="167100" cy="158400"/>
            </a:xfrm>
            <a:prstGeom prst="ellipse">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0" name="Google Shape;910;p49"/>
            <p:cNvSpPr/>
            <p:nvPr/>
          </p:nvSpPr>
          <p:spPr>
            <a:xfrm>
              <a:off x="6973275" y="2348088"/>
              <a:ext cx="167100" cy="158400"/>
            </a:xfrm>
            <a:prstGeom prst="ellipse">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1" name="Google Shape;911;p49"/>
            <p:cNvSpPr/>
            <p:nvPr/>
          </p:nvSpPr>
          <p:spPr>
            <a:xfrm>
              <a:off x="7307475" y="2352700"/>
              <a:ext cx="167100" cy="158400"/>
            </a:xfrm>
            <a:prstGeom prst="ellipse">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2" name="Google Shape;912;p49"/>
            <p:cNvSpPr/>
            <p:nvPr/>
          </p:nvSpPr>
          <p:spPr>
            <a:xfrm>
              <a:off x="7140375" y="2492538"/>
              <a:ext cx="167100" cy="158400"/>
            </a:xfrm>
            <a:prstGeom prst="ellipse">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13" name="Google Shape;913;p49"/>
          <p:cNvGrpSpPr/>
          <p:nvPr/>
        </p:nvGrpSpPr>
        <p:grpSpPr>
          <a:xfrm>
            <a:off x="2409250" y="2470863"/>
            <a:ext cx="501300" cy="162975"/>
            <a:chOff x="2549925" y="2348100"/>
            <a:chExt cx="501300" cy="162975"/>
          </a:xfrm>
        </p:grpSpPr>
        <p:sp>
          <p:nvSpPr>
            <p:cNvPr id="914" name="Google Shape;914;p49"/>
            <p:cNvSpPr/>
            <p:nvPr/>
          </p:nvSpPr>
          <p:spPr>
            <a:xfrm>
              <a:off x="2717013" y="2348100"/>
              <a:ext cx="167100" cy="158400"/>
            </a:xfrm>
            <a:prstGeom prst="ellipse">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5" name="Google Shape;915;p49"/>
            <p:cNvSpPr/>
            <p:nvPr/>
          </p:nvSpPr>
          <p:spPr>
            <a:xfrm>
              <a:off x="2549925" y="2348100"/>
              <a:ext cx="167100" cy="158400"/>
            </a:xfrm>
            <a:prstGeom prst="ellipse">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6" name="Google Shape;916;p49"/>
            <p:cNvSpPr/>
            <p:nvPr/>
          </p:nvSpPr>
          <p:spPr>
            <a:xfrm>
              <a:off x="2884125" y="2352675"/>
              <a:ext cx="167100" cy="158400"/>
            </a:xfrm>
            <a:prstGeom prst="ellipse">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17" name="Google Shape;917;p49"/>
          <p:cNvGrpSpPr/>
          <p:nvPr/>
        </p:nvGrpSpPr>
        <p:grpSpPr>
          <a:xfrm>
            <a:off x="2409250" y="2699150"/>
            <a:ext cx="501300" cy="162975"/>
            <a:chOff x="2549925" y="2348100"/>
            <a:chExt cx="501300" cy="162975"/>
          </a:xfrm>
        </p:grpSpPr>
        <p:sp>
          <p:nvSpPr>
            <p:cNvPr id="918" name="Google Shape;918;p49"/>
            <p:cNvSpPr/>
            <p:nvPr/>
          </p:nvSpPr>
          <p:spPr>
            <a:xfrm>
              <a:off x="2717013" y="2348100"/>
              <a:ext cx="167100" cy="158400"/>
            </a:xfrm>
            <a:prstGeom prst="ellipse">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9" name="Google Shape;919;p49"/>
            <p:cNvSpPr/>
            <p:nvPr/>
          </p:nvSpPr>
          <p:spPr>
            <a:xfrm>
              <a:off x="2549925" y="2348100"/>
              <a:ext cx="167100" cy="158400"/>
            </a:xfrm>
            <a:prstGeom prst="ellipse">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0" name="Google Shape;920;p49"/>
            <p:cNvSpPr/>
            <p:nvPr/>
          </p:nvSpPr>
          <p:spPr>
            <a:xfrm>
              <a:off x="2884125" y="2352675"/>
              <a:ext cx="167100" cy="158400"/>
            </a:xfrm>
            <a:prstGeom prst="ellipse">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21" name="Google Shape;921;p49"/>
          <p:cNvGrpSpPr/>
          <p:nvPr/>
        </p:nvGrpSpPr>
        <p:grpSpPr>
          <a:xfrm>
            <a:off x="6973275" y="2702075"/>
            <a:ext cx="501300" cy="302850"/>
            <a:chOff x="6973275" y="2348088"/>
            <a:chExt cx="501300" cy="302850"/>
          </a:xfrm>
        </p:grpSpPr>
        <p:sp>
          <p:nvSpPr>
            <p:cNvPr id="922" name="Google Shape;922;p49"/>
            <p:cNvSpPr/>
            <p:nvPr/>
          </p:nvSpPr>
          <p:spPr>
            <a:xfrm>
              <a:off x="7140375" y="2352700"/>
              <a:ext cx="167100" cy="158400"/>
            </a:xfrm>
            <a:prstGeom prst="ellipse">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3" name="Google Shape;923;p49"/>
            <p:cNvSpPr/>
            <p:nvPr/>
          </p:nvSpPr>
          <p:spPr>
            <a:xfrm>
              <a:off x="6973275" y="2348088"/>
              <a:ext cx="167100" cy="158400"/>
            </a:xfrm>
            <a:prstGeom prst="ellipse">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4" name="Google Shape;924;p49"/>
            <p:cNvSpPr/>
            <p:nvPr/>
          </p:nvSpPr>
          <p:spPr>
            <a:xfrm>
              <a:off x="7307475" y="2352700"/>
              <a:ext cx="167100" cy="158400"/>
            </a:xfrm>
            <a:prstGeom prst="ellipse">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5" name="Google Shape;925;p49"/>
            <p:cNvSpPr/>
            <p:nvPr/>
          </p:nvSpPr>
          <p:spPr>
            <a:xfrm>
              <a:off x="7140375" y="2492538"/>
              <a:ext cx="167100" cy="158400"/>
            </a:xfrm>
            <a:prstGeom prst="ellipse">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26" name="Google Shape;926;p49"/>
          <p:cNvSpPr/>
          <p:nvPr/>
        </p:nvSpPr>
        <p:spPr>
          <a:xfrm>
            <a:off x="5348700" y="2439375"/>
            <a:ext cx="167100" cy="158400"/>
          </a:xfrm>
          <a:prstGeom prst="ellipse">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7" name="Google Shape;927;p49"/>
          <p:cNvSpPr/>
          <p:nvPr/>
        </p:nvSpPr>
        <p:spPr>
          <a:xfrm>
            <a:off x="5348700" y="2633850"/>
            <a:ext cx="167100" cy="158400"/>
          </a:xfrm>
          <a:prstGeom prst="ellipse">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8" name="Google Shape;928;p49"/>
          <p:cNvSpPr/>
          <p:nvPr/>
        </p:nvSpPr>
        <p:spPr>
          <a:xfrm>
            <a:off x="814400" y="2597775"/>
            <a:ext cx="167100" cy="158400"/>
          </a:xfrm>
          <a:prstGeom prst="ellipse">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9"/>
                                        </p:tgtEl>
                                        <p:attrNameLst>
                                          <p:attrName>style.visibility</p:attrName>
                                        </p:attrNameLst>
                                      </p:cBhvr>
                                      <p:to>
                                        <p:strVal val="visible"/>
                                      </p:to>
                                    </p:set>
                                    <p:animEffect filter="fade" transition="in">
                                      <p:cBhvr>
                                        <p:cTn dur="1000"/>
                                        <p:tgtEl>
                                          <p:spTgt spid="889"/>
                                        </p:tgtEl>
                                      </p:cBhvr>
                                    </p:animEffect>
                                  </p:childTnLst>
                                </p:cTn>
                              </p:par>
                              <p:par>
                                <p:cTn fill="hold" nodeType="withEffect" presetClass="entr" presetID="10" presetSubtype="0">
                                  <p:stCondLst>
                                    <p:cond delay="0"/>
                                  </p:stCondLst>
                                  <p:childTnLst>
                                    <p:set>
                                      <p:cBhvr>
                                        <p:cTn dur="1" fill="hold">
                                          <p:stCondLst>
                                            <p:cond delay="0"/>
                                          </p:stCondLst>
                                        </p:cTn>
                                        <p:tgtEl>
                                          <p:spTgt spid="890"/>
                                        </p:tgtEl>
                                        <p:attrNameLst>
                                          <p:attrName>style.visibility</p:attrName>
                                        </p:attrNameLst>
                                      </p:cBhvr>
                                      <p:to>
                                        <p:strVal val="visible"/>
                                      </p:to>
                                    </p:set>
                                    <p:animEffect filter="fade" transition="in">
                                      <p:cBhvr>
                                        <p:cTn dur="1000"/>
                                        <p:tgtEl>
                                          <p:spTgt spid="8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1"/>
                                        </p:tgtEl>
                                        <p:attrNameLst>
                                          <p:attrName>style.visibility</p:attrName>
                                        </p:attrNameLst>
                                      </p:cBhvr>
                                      <p:to>
                                        <p:strVal val="visible"/>
                                      </p:to>
                                    </p:set>
                                    <p:animEffect filter="fade" transition="in">
                                      <p:cBhvr>
                                        <p:cTn dur="1000"/>
                                        <p:tgtEl>
                                          <p:spTgt spid="891"/>
                                        </p:tgtEl>
                                      </p:cBhvr>
                                    </p:animEffect>
                                  </p:childTnLst>
                                </p:cTn>
                              </p:par>
                              <p:par>
                                <p:cTn fill="hold" nodeType="withEffect" presetClass="entr" presetID="10" presetSubtype="0">
                                  <p:stCondLst>
                                    <p:cond delay="0"/>
                                  </p:stCondLst>
                                  <p:childTnLst>
                                    <p:set>
                                      <p:cBhvr>
                                        <p:cTn dur="1" fill="hold">
                                          <p:stCondLst>
                                            <p:cond delay="0"/>
                                          </p:stCondLst>
                                        </p:cTn>
                                        <p:tgtEl>
                                          <p:spTgt spid="892"/>
                                        </p:tgtEl>
                                        <p:attrNameLst>
                                          <p:attrName>style.visibility</p:attrName>
                                        </p:attrNameLst>
                                      </p:cBhvr>
                                      <p:to>
                                        <p:strVal val="visible"/>
                                      </p:to>
                                    </p:set>
                                    <p:animEffect filter="fade" transition="in">
                                      <p:cBhvr>
                                        <p:cTn dur="1000"/>
                                        <p:tgtEl>
                                          <p:spTgt spid="8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1"/>
                                        </p:tgtEl>
                                        <p:attrNameLst>
                                          <p:attrName>style.visibility</p:attrName>
                                        </p:attrNameLst>
                                      </p:cBhvr>
                                      <p:to>
                                        <p:strVal val="visible"/>
                                      </p:to>
                                    </p:set>
                                    <p:animEffect filter="fade" transition="in">
                                      <p:cBhvr>
                                        <p:cTn dur="1000"/>
                                        <p:tgtEl>
                                          <p:spTgt spid="901"/>
                                        </p:tgtEl>
                                      </p:cBhvr>
                                    </p:animEffect>
                                  </p:childTnLst>
                                </p:cTn>
                              </p:par>
                              <p:par>
                                <p:cTn fill="hold" nodeType="withEffect" presetClass="entr" presetID="10" presetSubtype="0">
                                  <p:stCondLst>
                                    <p:cond delay="0"/>
                                  </p:stCondLst>
                                  <p:childTnLst>
                                    <p:set>
                                      <p:cBhvr>
                                        <p:cTn dur="1" fill="hold">
                                          <p:stCondLst>
                                            <p:cond delay="0"/>
                                          </p:stCondLst>
                                        </p:cTn>
                                        <p:tgtEl>
                                          <p:spTgt spid="900"/>
                                        </p:tgtEl>
                                        <p:attrNameLst>
                                          <p:attrName>style.visibility</p:attrName>
                                        </p:attrNameLst>
                                      </p:cBhvr>
                                      <p:to>
                                        <p:strVal val="visible"/>
                                      </p:to>
                                    </p:set>
                                    <p:animEffect filter="fade" transition="in">
                                      <p:cBhvr>
                                        <p:cTn dur="1000"/>
                                        <p:tgtEl>
                                          <p:spTgt spid="9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9"/>
                                        </p:tgtEl>
                                        <p:attrNameLst>
                                          <p:attrName>style.visibility</p:attrName>
                                        </p:attrNameLst>
                                      </p:cBhvr>
                                      <p:to>
                                        <p:strVal val="visible"/>
                                      </p:to>
                                    </p:set>
                                    <p:animEffect filter="fade" transition="in">
                                      <p:cBhvr>
                                        <p:cTn dur="1000"/>
                                        <p:tgtEl>
                                          <p:spTgt spid="8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1"/>
                                        </p:tgtEl>
                                        <p:attrNameLst>
                                          <p:attrName>style.visibility</p:attrName>
                                        </p:attrNameLst>
                                      </p:cBhvr>
                                      <p:to>
                                        <p:strVal val="visible"/>
                                      </p:to>
                                    </p:set>
                                    <p:animEffect filter="fade" transition="in">
                                      <p:cBhvr>
                                        <p:cTn dur="1000"/>
                                        <p:tgtEl>
                                          <p:spTgt spid="9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7"/>
                                        </p:tgtEl>
                                        <p:attrNameLst>
                                          <p:attrName>style.visibility</p:attrName>
                                        </p:attrNameLst>
                                      </p:cBhvr>
                                      <p:to>
                                        <p:strVal val="visible"/>
                                      </p:to>
                                    </p:set>
                                    <p:animEffect filter="fade" transition="in">
                                      <p:cBhvr>
                                        <p:cTn dur="1000"/>
                                        <p:tgtEl>
                                          <p:spTgt spid="8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3"/>
                                        </p:tgtEl>
                                        <p:attrNameLst>
                                          <p:attrName>style.visibility</p:attrName>
                                        </p:attrNameLst>
                                      </p:cBhvr>
                                      <p:to>
                                        <p:strVal val="visible"/>
                                      </p:to>
                                    </p:set>
                                    <p:animEffect filter="fade" transition="in">
                                      <p:cBhvr>
                                        <p:cTn dur="1000"/>
                                        <p:tgtEl>
                                          <p:spTgt spid="913"/>
                                        </p:tgtEl>
                                      </p:cBhvr>
                                    </p:animEffect>
                                  </p:childTnLst>
                                </p:cTn>
                              </p:par>
                              <p:par>
                                <p:cTn fill="hold" nodeType="withEffect" presetClass="entr" presetID="10" presetSubtype="0">
                                  <p:stCondLst>
                                    <p:cond delay="0"/>
                                  </p:stCondLst>
                                  <p:childTnLst>
                                    <p:set>
                                      <p:cBhvr>
                                        <p:cTn dur="1" fill="hold">
                                          <p:stCondLst>
                                            <p:cond delay="0"/>
                                          </p:stCondLst>
                                        </p:cTn>
                                        <p:tgtEl>
                                          <p:spTgt spid="917"/>
                                        </p:tgtEl>
                                        <p:attrNameLst>
                                          <p:attrName>style.visibility</p:attrName>
                                        </p:attrNameLst>
                                      </p:cBhvr>
                                      <p:to>
                                        <p:strVal val="visible"/>
                                      </p:to>
                                    </p:set>
                                    <p:animEffect filter="fade" transition="in">
                                      <p:cBhvr>
                                        <p:cTn dur="1000"/>
                                        <p:tgtEl>
                                          <p:spTgt spid="9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6"/>
                                        </p:tgtEl>
                                        <p:attrNameLst>
                                          <p:attrName>style.visibility</p:attrName>
                                        </p:attrNameLst>
                                      </p:cBhvr>
                                      <p:to>
                                        <p:strVal val="visible"/>
                                      </p:to>
                                    </p:set>
                                    <p:animEffect filter="fade" transition="in">
                                      <p:cBhvr>
                                        <p:cTn dur="1000"/>
                                        <p:tgtEl>
                                          <p:spTgt spid="8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6"/>
                                        </p:tgtEl>
                                        <p:attrNameLst>
                                          <p:attrName>style.visibility</p:attrName>
                                        </p:attrNameLst>
                                      </p:cBhvr>
                                      <p:to>
                                        <p:strVal val="visible"/>
                                      </p:to>
                                    </p:set>
                                    <p:animEffect filter="fade" transition="in">
                                      <p:cBhvr>
                                        <p:cTn dur="1000"/>
                                        <p:tgtEl>
                                          <p:spTgt spid="926"/>
                                        </p:tgtEl>
                                      </p:cBhvr>
                                    </p:animEffect>
                                  </p:childTnLst>
                                </p:cTn>
                              </p:par>
                              <p:par>
                                <p:cTn fill="hold" nodeType="withEffect" presetClass="entr" presetID="10" presetSubtype="0">
                                  <p:stCondLst>
                                    <p:cond delay="0"/>
                                  </p:stCondLst>
                                  <p:childTnLst>
                                    <p:set>
                                      <p:cBhvr>
                                        <p:cTn dur="1" fill="hold">
                                          <p:stCondLst>
                                            <p:cond delay="0"/>
                                          </p:stCondLst>
                                        </p:cTn>
                                        <p:tgtEl>
                                          <p:spTgt spid="927"/>
                                        </p:tgtEl>
                                        <p:attrNameLst>
                                          <p:attrName>style.visibility</p:attrName>
                                        </p:attrNameLst>
                                      </p:cBhvr>
                                      <p:to>
                                        <p:strVal val="visible"/>
                                      </p:to>
                                    </p:set>
                                    <p:animEffect filter="fade" transition="in">
                                      <p:cBhvr>
                                        <p:cTn dur="1000"/>
                                        <p:tgtEl>
                                          <p:spTgt spid="9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8"/>
                                        </p:tgtEl>
                                        <p:attrNameLst>
                                          <p:attrName>style.visibility</p:attrName>
                                        </p:attrNameLst>
                                      </p:cBhvr>
                                      <p:to>
                                        <p:strVal val="visible"/>
                                      </p:to>
                                    </p:set>
                                    <p:animEffect filter="fade" transition="in">
                                      <p:cBhvr>
                                        <p:cTn dur="1000"/>
                                        <p:tgtEl>
                                          <p:spTgt spid="8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8"/>
                                        </p:tgtEl>
                                        <p:attrNameLst>
                                          <p:attrName>style.visibility</p:attrName>
                                        </p:attrNameLst>
                                      </p:cBhvr>
                                      <p:to>
                                        <p:strVal val="visible"/>
                                      </p:to>
                                    </p:set>
                                    <p:animEffect filter="fade" transition="in">
                                      <p:cBhvr>
                                        <p:cTn dur="1000"/>
                                        <p:tgtEl>
                                          <p:spTgt spid="9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5"/>
                                        </p:tgtEl>
                                        <p:attrNameLst>
                                          <p:attrName>style.visibility</p:attrName>
                                        </p:attrNameLst>
                                      </p:cBhvr>
                                      <p:to>
                                        <p:strVal val="visible"/>
                                      </p:to>
                                    </p:set>
                                    <p:animEffect filter="fade" transition="in">
                                      <p:cBhvr>
                                        <p:cTn dur="1000"/>
                                        <p:tgtEl>
                                          <p:spTgt spid="8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3"/>
                                        </p:tgtEl>
                                        <p:attrNameLst>
                                          <p:attrName>style.visibility</p:attrName>
                                        </p:attrNameLst>
                                      </p:cBhvr>
                                      <p:to>
                                        <p:strVal val="visible"/>
                                      </p:to>
                                    </p:set>
                                    <p:animEffect filter="fade" transition="in">
                                      <p:cBhvr>
                                        <p:cTn dur="1000"/>
                                        <p:tgtEl>
                                          <p:spTgt spid="8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4"/>
                                        </p:tgtEl>
                                        <p:attrNameLst>
                                          <p:attrName>style.visibility</p:attrName>
                                        </p:attrNameLst>
                                      </p:cBhvr>
                                      <p:to>
                                        <p:strVal val="visible"/>
                                      </p:to>
                                    </p:set>
                                    <p:animEffect filter="fade" transition="in">
                                      <p:cBhvr>
                                        <p:cTn dur="1000"/>
                                        <p:tgtEl>
                                          <p:spTgt spid="8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5"/>
          <p:cNvSpPr txBox="1"/>
          <p:nvPr>
            <p:ph type="title"/>
          </p:nvPr>
        </p:nvSpPr>
        <p:spPr>
          <a:xfrm>
            <a:off x="987850" y="292850"/>
            <a:ext cx="67959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Chemical Formulas</a:t>
            </a:r>
            <a:endParaRPr/>
          </a:p>
        </p:txBody>
      </p:sp>
      <p:sp>
        <p:nvSpPr>
          <p:cNvPr id="216" name="Google Shape;216;p5"/>
          <p:cNvSpPr txBox="1"/>
          <p:nvPr>
            <p:ph idx="1" type="body"/>
          </p:nvPr>
        </p:nvSpPr>
        <p:spPr>
          <a:xfrm>
            <a:off x="311700" y="1495975"/>
            <a:ext cx="8520600" cy="3284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 sz="3000"/>
              <a:t>Subscripts: number of atoms in a formula</a:t>
            </a:r>
            <a:br>
              <a:rPr lang="en" sz="3000"/>
            </a:br>
            <a:r>
              <a:rPr lang="en" sz="3000"/>
              <a:t>Coefficients: TOTAL number of molecules or compounds</a:t>
            </a:r>
            <a:br>
              <a:rPr lang="en"/>
            </a:br>
            <a:br>
              <a:rPr lang="en"/>
            </a:br>
            <a:r>
              <a:rPr lang="en" sz="3000"/>
              <a:t>Ex.  3Ca</a:t>
            </a:r>
            <a:r>
              <a:rPr baseline="-25000" lang="en" sz="3000"/>
              <a:t>3</a:t>
            </a:r>
            <a:r>
              <a:rPr lang="en" sz="3000"/>
              <a:t>(PO</a:t>
            </a:r>
            <a:r>
              <a:rPr baseline="-25000" lang="en" sz="3000"/>
              <a:t>4</a:t>
            </a:r>
            <a:r>
              <a:rPr lang="en" sz="3000"/>
              <a:t>)</a:t>
            </a:r>
            <a:r>
              <a:rPr baseline="-25000" lang="en" sz="3000"/>
              <a:t>2</a:t>
            </a:r>
            <a:endParaRPr baseline="-25000" sz="3000"/>
          </a:p>
          <a:p>
            <a:pPr indent="0" lvl="0" marL="0" rtl="0" algn="l">
              <a:lnSpc>
                <a:spcPct val="115000"/>
              </a:lnSpc>
              <a:spcBef>
                <a:spcPts val="1600"/>
              </a:spcBef>
              <a:spcAft>
                <a:spcPts val="1600"/>
              </a:spcAft>
              <a:buSzPts val="1400"/>
              <a:buNone/>
            </a:pPr>
            <a:br>
              <a:rPr lang="en"/>
            </a:br>
            <a:endParaRPr/>
          </a:p>
        </p:txBody>
      </p:sp>
      <p:sp>
        <p:nvSpPr>
          <p:cNvPr id="217" name="Google Shape;217;p5"/>
          <p:cNvSpPr txBox="1"/>
          <p:nvPr/>
        </p:nvSpPr>
        <p:spPr>
          <a:xfrm>
            <a:off x="7176025" y="4033125"/>
            <a:ext cx="1745700" cy="5373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3000"/>
              <a:buFont typeface="Arial"/>
              <a:buNone/>
            </a:pPr>
            <a:r>
              <a:rPr b="0" i="0" lang="en" sz="3000" u="none" cap="none" strike="noStrike">
                <a:solidFill>
                  <a:srgbClr val="FF0000"/>
                </a:solidFill>
                <a:latin typeface="Shadows Into Light"/>
                <a:ea typeface="Shadows Into Light"/>
                <a:cs typeface="Shadows Into Light"/>
                <a:sym typeface="Shadows Into Light"/>
              </a:rPr>
              <a:t>Ca</a:t>
            </a:r>
            <a:r>
              <a:rPr b="0" baseline="-25000" i="0" lang="en" sz="3000" u="none" cap="none" strike="noStrike">
                <a:solidFill>
                  <a:srgbClr val="FF0000"/>
                </a:solidFill>
                <a:latin typeface="Shadows Into Light"/>
                <a:ea typeface="Shadows Into Light"/>
                <a:cs typeface="Shadows Into Light"/>
                <a:sym typeface="Shadows Into Light"/>
              </a:rPr>
              <a:t>3</a:t>
            </a:r>
            <a:r>
              <a:rPr b="0" i="0" lang="en" sz="3000" u="none" cap="none" strike="noStrike">
                <a:solidFill>
                  <a:srgbClr val="FF0000"/>
                </a:solidFill>
                <a:latin typeface="Shadows Into Light"/>
                <a:ea typeface="Shadows Into Light"/>
                <a:cs typeface="Shadows Into Light"/>
                <a:sym typeface="Shadows Into Light"/>
              </a:rPr>
              <a:t>(PO</a:t>
            </a:r>
            <a:r>
              <a:rPr b="0" baseline="-25000" i="0" lang="en" sz="3000" u="none" cap="none" strike="noStrike">
                <a:solidFill>
                  <a:srgbClr val="FF0000"/>
                </a:solidFill>
                <a:latin typeface="Shadows Into Light"/>
                <a:ea typeface="Shadows Into Light"/>
                <a:cs typeface="Shadows Into Light"/>
                <a:sym typeface="Shadows Into Light"/>
              </a:rPr>
              <a:t>4</a:t>
            </a:r>
            <a:r>
              <a:rPr b="0" i="0" lang="en" sz="3000" u="none" cap="none" strike="noStrike">
                <a:solidFill>
                  <a:srgbClr val="FF0000"/>
                </a:solidFill>
                <a:latin typeface="Shadows Into Light"/>
                <a:ea typeface="Shadows Into Light"/>
                <a:cs typeface="Shadows Into Light"/>
                <a:sym typeface="Shadows Into Light"/>
              </a:rPr>
              <a:t>)</a:t>
            </a:r>
            <a:r>
              <a:rPr b="0" baseline="-25000" i="0" lang="en" sz="3000" u="none" cap="none" strike="noStrike">
                <a:solidFill>
                  <a:srgbClr val="FF0000"/>
                </a:solidFill>
                <a:latin typeface="Shadows Into Light"/>
                <a:ea typeface="Shadows Into Light"/>
                <a:cs typeface="Shadows Into Light"/>
                <a:sym typeface="Shadows Into Light"/>
              </a:rPr>
              <a:t>2</a:t>
            </a:r>
            <a:endParaRPr b="0" i="0" sz="1400" u="none" cap="none" strike="noStrike">
              <a:solidFill>
                <a:srgbClr val="FF0000"/>
              </a:solidFill>
              <a:latin typeface="Arial"/>
              <a:ea typeface="Arial"/>
              <a:cs typeface="Arial"/>
              <a:sym typeface="Arial"/>
            </a:endParaRPr>
          </a:p>
        </p:txBody>
      </p:sp>
      <p:sp>
        <p:nvSpPr>
          <p:cNvPr id="218" name="Google Shape;218;p5"/>
          <p:cNvSpPr txBox="1"/>
          <p:nvPr/>
        </p:nvSpPr>
        <p:spPr>
          <a:xfrm>
            <a:off x="7176025" y="3357475"/>
            <a:ext cx="1745700" cy="5373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3000"/>
              <a:buFont typeface="Arial"/>
              <a:buNone/>
            </a:pPr>
            <a:r>
              <a:rPr b="0" i="0" lang="en" sz="3000" u="none" cap="none" strike="noStrike">
                <a:solidFill>
                  <a:srgbClr val="FF0000"/>
                </a:solidFill>
                <a:latin typeface="Shadows Into Light"/>
                <a:ea typeface="Shadows Into Light"/>
                <a:cs typeface="Shadows Into Light"/>
                <a:sym typeface="Shadows Into Light"/>
              </a:rPr>
              <a:t>Ca</a:t>
            </a:r>
            <a:r>
              <a:rPr b="0" baseline="-25000" i="0" lang="en" sz="3000" u="none" cap="none" strike="noStrike">
                <a:solidFill>
                  <a:srgbClr val="FF0000"/>
                </a:solidFill>
                <a:latin typeface="Shadows Into Light"/>
                <a:ea typeface="Shadows Into Light"/>
                <a:cs typeface="Shadows Into Light"/>
                <a:sym typeface="Shadows Into Light"/>
              </a:rPr>
              <a:t>3</a:t>
            </a:r>
            <a:r>
              <a:rPr b="0" i="0" lang="en" sz="3000" u="none" cap="none" strike="noStrike">
                <a:solidFill>
                  <a:srgbClr val="FF0000"/>
                </a:solidFill>
                <a:latin typeface="Shadows Into Light"/>
                <a:ea typeface="Shadows Into Light"/>
                <a:cs typeface="Shadows Into Light"/>
                <a:sym typeface="Shadows Into Light"/>
              </a:rPr>
              <a:t>(PO</a:t>
            </a:r>
            <a:r>
              <a:rPr b="0" baseline="-25000" i="0" lang="en" sz="3000" u="none" cap="none" strike="noStrike">
                <a:solidFill>
                  <a:srgbClr val="FF0000"/>
                </a:solidFill>
                <a:latin typeface="Shadows Into Light"/>
                <a:ea typeface="Shadows Into Light"/>
                <a:cs typeface="Shadows Into Light"/>
                <a:sym typeface="Shadows Into Light"/>
              </a:rPr>
              <a:t>4</a:t>
            </a:r>
            <a:r>
              <a:rPr b="0" i="0" lang="en" sz="3000" u="none" cap="none" strike="noStrike">
                <a:solidFill>
                  <a:srgbClr val="FF0000"/>
                </a:solidFill>
                <a:latin typeface="Shadows Into Light"/>
                <a:ea typeface="Shadows Into Light"/>
                <a:cs typeface="Shadows Into Light"/>
                <a:sym typeface="Shadows Into Light"/>
              </a:rPr>
              <a:t>)</a:t>
            </a:r>
            <a:r>
              <a:rPr b="0" baseline="-25000" i="0" lang="en" sz="3000" u="none" cap="none" strike="noStrike">
                <a:solidFill>
                  <a:srgbClr val="FF0000"/>
                </a:solidFill>
                <a:latin typeface="Shadows Into Light"/>
                <a:ea typeface="Shadows Into Light"/>
                <a:cs typeface="Shadows Into Light"/>
                <a:sym typeface="Shadows Into Light"/>
              </a:rPr>
              <a:t>2</a:t>
            </a:r>
            <a:endParaRPr b="0" i="0" sz="1400" u="none" cap="none" strike="noStrike">
              <a:solidFill>
                <a:srgbClr val="FF0000"/>
              </a:solidFill>
              <a:latin typeface="Arial"/>
              <a:ea typeface="Arial"/>
              <a:cs typeface="Arial"/>
              <a:sym typeface="Arial"/>
            </a:endParaRPr>
          </a:p>
        </p:txBody>
      </p:sp>
      <p:sp>
        <p:nvSpPr>
          <p:cNvPr id="219" name="Google Shape;219;p5"/>
          <p:cNvSpPr txBox="1"/>
          <p:nvPr/>
        </p:nvSpPr>
        <p:spPr>
          <a:xfrm>
            <a:off x="7176025" y="2681825"/>
            <a:ext cx="1745700" cy="5373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3000"/>
              <a:buFont typeface="Arial"/>
              <a:buNone/>
            </a:pPr>
            <a:r>
              <a:rPr b="0" i="0" lang="en" sz="3000" u="none" cap="none" strike="noStrike">
                <a:solidFill>
                  <a:srgbClr val="FF0000"/>
                </a:solidFill>
                <a:latin typeface="Shadows Into Light"/>
                <a:ea typeface="Shadows Into Light"/>
                <a:cs typeface="Shadows Into Light"/>
                <a:sym typeface="Shadows Into Light"/>
              </a:rPr>
              <a:t>Ca</a:t>
            </a:r>
            <a:r>
              <a:rPr b="0" baseline="-25000" i="0" lang="en" sz="3000" u="none" cap="none" strike="noStrike">
                <a:solidFill>
                  <a:srgbClr val="FF0000"/>
                </a:solidFill>
                <a:latin typeface="Shadows Into Light"/>
                <a:ea typeface="Shadows Into Light"/>
                <a:cs typeface="Shadows Into Light"/>
                <a:sym typeface="Shadows Into Light"/>
              </a:rPr>
              <a:t>3</a:t>
            </a:r>
            <a:r>
              <a:rPr b="0" i="0" lang="en" sz="3000" u="none" cap="none" strike="noStrike">
                <a:solidFill>
                  <a:srgbClr val="FF0000"/>
                </a:solidFill>
                <a:latin typeface="Shadows Into Light"/>
                <a:ea typeface="Shadows Into Light"/>
                <a:cs typeface="Shadows Into Light"/>
                <a:sym typeface="Shadows Into Light"/>
              </a:rPr>
              <a:t>(PO</a:t>
            </a:r>
            <a:r>
              <a:rPr b="0" baseline="-25000" i="0" lang="en" sz="3000" u="none" cap="none" strike="noStrike">
                <a:solidFill>
                  <a:srgbClr val="FF0000"/>
                </a:solidFill>
                <a:latin typeface="Shadows Into Light"/>
                <a:ea typeface="Shadows Into Light"/>
                <a:cs typeface="Shadows Into Light"/>
                <a:sym typeface="Shadows Into Light"/>
              </a:rPr>
              <a:t>4</a:t>
            </a:r>
            <a:r>
              <a:rPr b="0" i="0" lang="en" sz="3000" u="none" cap="none" strike="noStrike">
                <a:solidFill>
                  <a:srgbClr val="FF0000"/>
                </a:solidFill>
                <a:latin typeface="Shadows Into Light"/>
                <a:ea typeface="Shadows Into Light"/>
                <a:cs typeface="Shadows Into Light"/>
                <a:sym typeface="Shadows Into Light"/>
              </a:rPr>
              <a:t>)</a:t>
            </a:r>
            <a:r>
              <a:rPr b="0" baseline="-25000" i="0" lang="en" sz="3000" u="none" cap="none" strike="noStrike">
                <a:solidFill>
                  <a:srgbClr val="FF0000"/>
                </a:solidFill>
                <a:latin typeface="Shadows Into Light"/>
                <a:ea typeface="Shadows Into Light"/>
                <a:cs typeface="Shadows Into Light"/>
                <a:sym typeface="Shadows Into Light"/>
              </a:rPr>
              <a:t>2</a:t>
            </a:r>
            <a:endParaRPr b="0" i="0" sz="1400" u="none" cap="none" strike="noStrike">
              <a:solidFill>
                <a:srgbClr val="FF0000"/>
              </a:solidFill>
              <a:latin typeface="Arial"/>
              <a:ea typeface="Arial"/>
              <a:cs typeface="Arial"/>
              <a:sym typeface="Arial"/>
            </a:endParaRPr>
          </a:p>
        </p:txBody>
      </p:sp>
      <p:sp>
        <p:nvSpPr>
          <p:cNvPr id="220" name="Google Shape;220;p5"/>
          <p:cNvSpPr txBox="1"/>
          <p:nvPr/>
        </p:nvSpPr>
        <p:spPr>
          <a:xfrm>
            <a:off x="5031975" y="2739600"/>
            <a:ext cx="796500" cy="5373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3000"/>
              <a:buFont typeface="Arial"/>
              <a:buNone/>
            </a:pPr>
            <a:r>
              <a:rPr b="0" i="0" lang="en" sz="3000" u="none" cap="none" strike="noStrike">
                <a:solidFill>
                  <a:srgbClr val="FF0000"/>
                </a:solidFill>
                <a:latin typeface="Shadows Into Light"/>
                <a:ea typeface="Shadows Into Light"/>
                <a:cs typeface="Shadows Into Light"/>
                <a:sym typeface="Shadows Into Light"/>
              </a:rPr>
              <a:t>PO</a:t>
            </a:r>
            <a:r>
              <a:rPr b="0" baseline="-25000" i="0" lang="en" sz="3000" u="none" cap="none" strike="noStrike">
                <a:solidFill>
                  <a:srgbClr val="FF0000"/>
                </a:solidFill>
                <a:latin typeface="Shadows Into Light"/>
                <a:ea typeface="Shadows Into Light"/>
                <a:cs typeface="Shadows Into Light"/>
                <a:sym typeface="Shadows Into Light"/>
              </a:rPr>
              <a:t>4</a:t>
            </a:r>
            <a:endParaRPr b="0" i="0" sz="1400" u="none" cap="none" strike="noStrike">
              <a:solidFill>
                <a:srgbClr val="FF0000"/>
              </a:solidFill>
              <a:latin typeface="Arial"/>
              <a:ea typeface="Arial"/>
              <a:cs typeface="Arial"/>
              <a:sym typeface="Arial"/>
            </a:endParaRPr>
          </a:p>
        </p:txBody>
      </p:sp>
      <p:sp>
        <p:nvSpPr>
          <p:cNvPr id="221" name="Google Shape;221;p5"/>
          <p:cNvSpPr txBox="1"/>
          <p:nvPr/>
        </p:nvSpPr>
        <p:spPr>
          <a:xfrm>
            <a:off x="5031975" y="3495825"/>
            <a:ext cx="796500" cy="5373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3000"/>
              <a:buFont typeface="Arial"/>
              <a:buNone/>
            </a:pPr>
            <a:r>
              <a:rPr b="0" i="0" lang="en" sz="3000" u="none" cap="none" strike="noStrike">
                <a:solidFill>
                  <a:srgbClr val="FF0000"/>
                </a:solidFill>
                <a:latin typeface="Shadows Into Light"/>
                <a:ea typeface="Shadows Into Light"/>
                <a:cs typeface="Shadows Into Light"/>
                <a:sym typeface="Shadows Into Light"/>
              </a:rPr>
              <a:t>PO</a:t>
            </a:r>
            <a:r>
              <a:rPr b="0" baseline="-25000" i="0" lang="en" sz="3000" u="none" cap="none" strike="noStrike">
                <a:solidFill>
                  <a:srgbClr val="FF0000"/>
                </a:solidFill>
                <a:latin typeface="Shadows Into Light"/>
                <a:ea typeface="Shadows Into Light"/>
                <a:cs typeface="Shadows Into Light"/>
                <a:sym typeface="Shadows Into Light"/>
              </a:rPr>
              <a:t>4</a:t>
            </a:r>
            <a:endParaRPr b="0" i="0" sz="1400" u="none" cap="none" strike="noStrike">
              <a:solidFill>
                <a:srgbClr val="FF0000"/>
              </a:solidFill>
              <a:latin typeface="Arial"/>
              <a:ea typeface="Arial"/>
              <a:cs typeface="Arial"/>
              <a:sym typeface="Arial"/>
            </a:endParaRPr>
          </a:p>
        </p:txBody>
      </p:sp>
      <p:sp>
        <p:nvSpPr>
          <p:cNvPr id="222" name="Google Shape;222;p5"/>
          <p:cNvSpPr txBox="1"/>
          <p:nvPr/>
        </p:nvSpPr>
        <p:spPr>
          <a:xfrm>
            <a:off x="4512300" y="2571750"/>
            <a:ext cx="631200" cy="1463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600"/>
              <a:buFont typeface="Arial"/>
              <a:buNone/>
            </a:pPr>
            <a:r>
              <a:rPr b="0" i="0" lang="en" sz="9600" u="none" cap="none" strike="noStrike">
                <a:solidFill>
                  <a:srgbClr val="FF0000"/>
                </a:solidFill>
                <a:latin typeface="Shadows Into Light"/>
                <a:ea typeface="Shadows Into Light"/>
                <a:cs typeface="Shadows Into Light"/>
                <a:sym typeface="Shadows Into Light"/>
              </a:rPr>
              <a:t>{</a:t>
            </a:r>
            <a:endParaRPr b="0" i="0" sz="9600" u="none" cap="none" strike="noStrike">
              <a:solidFill>
                <a:srgbClr val="FF0000"/>
              </a:solidFill>
              <a:latin typeface="Shadows Into Light"/>
              <a:ea typeface="Shadows Into Light"/>
              <a:cs typeface="Shadows Into Light"/>
              <a:sym typeface="Shadows Into Light"/>
            </a:endParaRPr>
          </a:p>
        </p:txBody>
      </p:sp>
      <p:sp>
        <p:nvSpPr>
          <p:cNvPr id="223" name="Google Shape;223;p5"/>
          <p:cNvSpPr txBox="1"/>
          <p:nvPr/>
        </p:nvSpPr>
        <p:spPr>
          <a:xfrm>
            <a:off x="3071275" y="2958525"/>
            <a:ext cx="1745700" cy="5373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3000"/>
              <a:buFont typeface="Arial"/>
              <a:buNone/>
            </a:pPr>
            <a:r>
              <a:rPr b="0" i="0" lang="en" sz="3000" u="none" cap="none" strike="noStrike">
                <a:solidFill>
                  <a:srgbClr val="FF0000"/>
                </a:solidFill>
                <a:latin typeface="Shadows Into Light"/>
                <a:ea typeface="Shadows Into Light"/>
                <a:cs typeface="Shadows Into Light"/>
                <a:sym typeface="Shadows Into Light"/>
              </a:rPr>
              <a:t>P=2 O=8</a:t>
            </a:r>
            <a:endParaRPr b="0" i="0" sz="1400" u="none" cap="none" strike="noStrike">
              <a:solidFill>
                <a:srgbClr val="FF0000"/>
              </a:solidFill>
              <a:latin typeface="Arial"/>
              <a:ea typeface="Arial"/>
              <a:cs typeface="Arial"/>
              <a:sym typeface="Arial"/>
            </a:endParaRPr>
          </a:p>
        </p:txBody>
      </p:sp>
      <p:sp>
        <p:nvSpPr>
          <p:cNvPr id="224" name="Google Shape;224;p5"/>
          <p:cNvSpPr txBox="1"/>
          <p:nvPr/>
        </p:nvSpPr>
        <p:spPr>
          <a:xfrm>
            <a:off x="5828475" y="2739600"/>
            <a:ext cx="563400" cy="5373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3000"/>
              <a:buFont typeface="Arial"/>
              <a:buNone/>
            </a:pPr>
            <a:r>
              <a:rPr b="0" i="0" lang="en" sz="3000" u="none" cap="none" strike="noStrike">
                <a:solidFill>
                  <a:srgbClr val="FF0000"/>
                </a:solidFill>
                <a:latin typeface="Shadows Into Light"/>
                <a:ea typeface="Shadows Into Light"/>
                <a:cs typeface="Shadows Into Light"/>
                <a:sym typeface="Shadows Into Light"/>
              </a:rPr>
              <a:t>Ca</a:t>
            </a:r>
            <a:endParaRPr b="0" i="0" sz="1400" u="none" cap="none" strike="noStrike">
              <a:solidFill>
                <a:srgbClr val="FF0000"/>
              </a:solidFill>
              <a:latin typeface="Arial"/>
              <a:ea typeface="Arial"/>
              <a:cs typeface="Arial"/>
              <a:sym typeface="Arial"/>
            </a:endParaRPr>
          </a:p>
        </p:txBody>
      </p:sp>
      <p:sp>
        <p:nvSpPr>
          <p:cNvPr id="225" name="Google Shape;225;p5"/>
          <p:cNvSpPr txBox="1"/>
          <p:nvPr/>
        </p:nvSpPr>
        <p:spPr>
          <a:xfrm>
            <a:off x="5878063" y="3357475"/>
            <a:ext cx="563400" cy="5373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3000"/>
              <a:buFont typeface="Arial"/>
              <a:buNone/>
            </a:pPr>
            <a:r>
              <a:rPr b="0" i="0" lang="en" sz="3000" u="none" cap="none" strike="noStrike">
                <a:solidFill>
                  <a:srgbClr val="FF0000"/>
                </a:solidFill>
                <a:latin typeface="Shadows Into Light"/>
                <a:ea typeface="Shadows Into Light"/>
                <a:cs typeface="Shadows Into Light"/>
                <a:sym typeface="Shadows Into Light"/>
              </a:rPr>
              <a:t>Ca</a:t>
            </a:r>
            <a:endParaRPr b="0" i="0" sz="1400" u="none" cap="none" strike="noStrike">
              <a:solidFill>
                <a:srgbClr val="FF0000"/>
              </a:solidFill>
              <a:latin typeface="Arial"/>
              <a:ea typeface="Arial"/>
              <a:cs typeface="Arial"/>
              <a:sym typeface="Arial"/>
            </a:endParaRPr>
          </a:p>
        </p:txBody>
      </p:sp>
      <p:sp>
        <p:nvSpPr>
          <p:cNvPr id="226" name="Google Shape;226;p5"/>
          <p:cNvSpPr txBox="1"/>
          <p:nvPr/>
        </p:nvSpPr>
        <p:spPr>
          <a:xfrm>
            <a:off x="5878063" y="3975350"/>
            <a:ext cx="563400" cy="5373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3000"/>
              <a:buFont typeface="Arial"/>
              <a:buNone/>
            </a:pPr>
            <a:r>
              <a:rPr b="0" i="0" lang="en" sz="3000" u="none" cap="none" strike="noStrike">
                <a:solidFill>
                  <a:srgbClr val="FF0000"/>
                </a:solidFill>
                <a:latin typeface="Shadows Into Light"/>
                <a:ea typeface="Shadows Into Light"/>
                <a:cs typeface="Shadows Into Light"/>
                <a:sym typeface="Shadows Into Light"/>
              </a:rPr>
              <a:t>Ca</a:t>
            </a:r>
            <a:endParaRPr b="0" i="0" sz="1400" u="none" cap="none" strike="noStrike">
              <a:solidFill>
                <a:srgbClr val="FF0000"/>
              </a:solidFill>
              <a:latin typeface="Arial"/>
              <a:ea typeface="Arial"/>
              <a:cs typeface="Arial"/>
              <a:sym typeface="Arial"/>
            </a:endParaRPr>
          </a:p>
        </p:txBody>
      </p:sp>
      <p:sp>
        <p:nvSpPr>
          <p:cNvPr id="227" name="Google Shape;227;p5"/>
          <p:cNvSpPr txBox="1"/>
          <p:nvPr/>
        </p:nvSpPr>
        <p:spPr>
          <a:xfrm>
            <a:off x="412175" y="4035800"/>
            <a:ext cx="4542300" cy="592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3000"/>
              <a:buFont typeface="Arial"/>
              <a:buNone/>
            </a:pPr>
            <a:r>
              <a:rPr b="0" i="0" lang="en" sz="3000" u="none" cap="none" strike="noStrike">
                <a:solidFill>
                  <a:schemeClr val="lt1"/>
                </a:solidFill>
                <a:latin typeface="Shadows Into Light"/>
                <a:ea typeface="Shadows Into Light"/>
                <a:cs typeface="Shadows Into Light"/>
                <a:sym typeface="Shadows Into Light"/>
              </a:rPr>
              <a:t>Ca = 9   P= 6   O= 24</a:t>
            </a:r>
            <a:endParaRPr b="0" i="0" sz="1400" u="none" cap="none" strike="noStrike">
              <a:solidFill>
                <a:srgbClr val="000000"/>
              </a:solidFill>
              <a:latin typeface="Arial"/>
              <a:ea typeface="Arial"/>
              <a:cs typeface="Arial"/>
              <a:sym typeface="Arial"/>
            </a:endParaRPr>
          </a:p>
        </p:txBody>
      </p:sp>
      <p:sp>
        <p:nvSpPr>
          <p:cNvPr id="228" name="Google Shape;228;p5"/>
          <p:cNvSpPr txBox="1"/>
          <p:nvPr/>
        </p:nvSpPr>
        <p:spPr>
          <a:xfrm>
            <a:off x="1871925" y="3514375"/>
            <a:ext cx="180600" cy="22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FF0000"/>
                </a:solidFill>
                <a:latin typeface="Arial"/>
                <a:ea typeface="Arial"/>
                <a:cs typeface="Arial"/>
                <a:sym typeface="Arial"/>
              </a:rPr>
              <a:t>1</a:t>
            </a:r>
            <a:endParaRPr b="0" i="0" sz="1400" u="none" cap="none" strike="noStrike">
              <a:solidFill>
                <a:srgbClr val="FF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1000"/>
                                        <p:tgtEl>
                                          <p:spTgt spid="2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1000"/>
                                        <p:tgtEl>
                                          <p:spTgt spid="2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1000"/>
                                        <p:tgtEl>
                                          <p:spTgt spid="221"/>
                                        </p:tgtEl>
                                      </p:cBhvr>
                                    </p:animEffect>
                                  </p:childTnLst>
                                </p:cTn>
                              </p:par>
                              <p:par>
                                <p:cTn fill="hold" nodeType="with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1000"/>
                                        <p:tgtEl>
                                          <p:spTgt spid="222"/>
                                        </p:tgtEl>
                                      </p:cBhvr>
                                    </p:animEffect>
                                  </p:childTnLst>
                                </p:cTn>
                              </p:par>
                              <p:par>
                                <p:cTn fill="hold" nodeType="with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1000"/>
                                        <p:tgtEl>
                                          <p:spTgt spid="2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1000"/>
                                        <p:tgtEl>
                                          <p:spTgt spid="2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1000"/>
                                        <p:tgtEl>
                                          <p:spTgt spid="224"/>
                                        </p:tgtEl>
                                      </p:cBhvr>
                                    </p:animEffect>
                                  </p:childTnLst>
                                </p:cTn>
                              </p:par>
                              <p:par>
                                <p:cTn fill="hold" nodeType="with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1000"/>
                                        <p:tgtEl>
                                          <p:spTgt spid="225"/>
                                        </p:tgtEl>
                                      </p:cBhvr>
                                    </p:animEffect>
                                  </p:childTnLst>
                                </p:cTn>
                              </p:par>
                              <p:par>
                                <p:cTn fill="hold" nodeType="with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1000"/>
                                        <p:tgtEl>
                                          <p:spTgt spid="2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1000"/>
                                        <p:tgtEl>
                                          <p:spTgt spid="218"/>
                                        </p:tgtEl>
                                      </p:cBhvr>
                                    </p:animEffect>
                                  </p:childTnLst>
                                </p:cTn>
                              </p:par>
                              <p:par>
                                <p:cTn fill="hold" nodeType="with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1000"/>
                                        <p:tgtEl>
                                          <p:spTgt spid="219"/>
                                        </p:tgtEl>
                                      </p:cBhvr>
                                    </p:animEffect>
                                  </p:childTnLst>
                                </p:cTn>
                              </p:par>
                              <p:par>
                                <p:cTn fill="hold" nodeType="with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1000"/>
                                        <p:tgtEl>
                                          <p:spTgt spid="2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1000"/>
                                        <p:tgtEl>
                                          <p:spTgt spid="2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2" name="Shape 932"/>
        <p:cNvGrpSpPr/>
        <p:nvPr/>
      </p:nvGrpSpPr>
      <p:grpSpPr>
        <a:xfrm>
          <a:off x="0" y="0"/>
          <a:ext cx="0" cy="0"/>
          <a:chOff x="0" y="0"/>
          <a:chExt cx="0" cy="0"/>
        </a:xfrm>
      </p:grpSpPr>
      <p:sp>
        <p:nvSpPr>
          <p:cNvPr id="933" name="Google Shape;933;p50"/>
          <p:cNvSpPr txBox="1"/>
          <p:nvPr>
            <p:ph type="title"/>
          </p:nvPr>
        </p:nvSpPr>
        <p:spPr>
          <a:xfrm>
            <a:off x="987850" y="292850"/>
            <a:ext cx="67959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Example: (You Do)</a:t>
            </a:r>
            <a:endParaRPr/>
          </a:p>
        </p:txBody>
      </p:sp>
      <p:sp>
        <p:nvSpPr>
          <p:cNvPr id="934" name="Google Shape;934;p50"/>
          <p:cNvSpPr txBox="1"/>
          <p:nvPr>
            <p:ph idx="1" type="body"/>
          </p:nvPr>
        </p:nvSpPr>
        <p:spPr>
          <a:xfrm>
            <a:off x="311700" y="1495975"/>
            <a:ext cx="8520600" cy="615000"/>
          </a:xfrm>
          <a:prstGeom prst="rect">
            <a:avLst/>
          </a:prstGeom>
          <a:noFill/>
          <a:ln>
            <a:noFill/>
          </a:ln>
        </p:spPr>
        <p:txBody>
          <a:bodyPr anchorCtr="0" anchor="t" bIns="91425" lIns="91425" spcFirstLastPara="1" rIns="91425" wrap="square" tIns="91425">
            <a:noAutofit/>
          </a:bodyPr>
          <a:lstStyle/>
          <a:p>
            <a:pPr indent="457200" lvl="0" marL="0" rtl="0" algn="l">
              <a:lnSpc>
                <a:spcPct val="115000"/>
              </a:lnSpc>
              <a:spcBef>
                <a:spcPts val="0"/>
              </a:spcBef>
              <a:spcAft>
                <a:spcPts val="1600"/>
              </a:spcAft>
              <a:buSzPts val="1400"/>
              <a:buNone/>
            </a:pPr>
            <a:r>
              <a:rPr lang="en"/>
              <a:t>  </a:t>
            </a:r>
            <a:r>
              <a:rPr lang="en">
                <a:solidFill>
                  <a:srgbClr val="FFFF00"/>
                </a:solidFill>
              </a:rPr>
              <a:t>H</a:t>
            </a:r>
            <a:r>
              <a:rPr baseline="-25000" lang="en">
                <a:solidFill>
                  <a:srgbClr val="FFFF00"/>
                </a:solidFill>
              </a:rPr>
              <a:t>2</a:t>
            </a:r>
            <a:r>
              <a:rPr lang="en"/>
              <a:t>   +	  </a:t>
            </a:r>
            <a:r>
              <a:rPr lang="en">
                <a:solidFill>
                  <a:srgbClr val="FF0000"/>
                </a:solidFill>
              </a:rPr>
              <a:t>O</a:t>
            </a:r>
            <a:r>
              <a:rPr baseline="-25000" lang="en">
                <a:solidFill>
                  <a:srgbClr val="FF0000"/>
                </a:solidFill>
              </a:rPr>
              <a:t>2</a:t>
            </a:r>
            <a:r>
              <a:rPr lang="en"/>
              <a:t>   →   </a:t>
            </a:r>
            <a:r>
              <a:rPr lang="en">
                <a:solidFill>
                  <a:srgbClr val="FFFF00"/>
                </a:solidFill>
              </a:rPr>
              <a:t>H</a:t>
            </a:r>
            <a:r>
              <a:rPr baseline="-25000" lang="en">
                <a:solidFill>
                  <a:srgbClr val="FFFF00"/>
                </a:solidFill>
              </a:rPr>
              <a:t>2</a:t>
            </a:r>
            <a:r>
              <a:rPr lang="en">
                <a:solidFill>
                  <a:srgbClr val="FF0000"/>
                </a:solidFill>
              </a:rPr>
              <a:t>O</a:t>
            </a:r>
            <a:br>
              <a:rPr lang="en"/>
            </a:br>
            <a:endParaRPr/>
          </a:p>
        </p:txBody>
      </p:sp>
      <p:sp>
        <p:nvSpPr>
          <p:cNvPr id="935" name="Google Shape;935;p50"/>
          <p:cNvSpPr txBox="1"/>
          <p:nvPr/>
        </p:nvSpPr>
        <p:spPr>
          <a:xfrm>
            <a:off x="740900" y="1392700"/>
            <a:ext cx="511200" cy="801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700"/>
              </a:spcBef>
              <a:spcAft>
                <a:spcPts val="0"/>
              </a:spcAft>
              <a:buClr>
                <a:srgbClr val="000000"/>
              </a:buClr>
              <a:buSzPts val="3600"/>
              <a:buFont typeface="Arial"/>
              <a:buNone/>
            </a:pPr>
            <a:r>
              <a:rPr b="0" i="0" lang="en" sz="3600" u="none" cap="none" strike="noStrike">
                <a:solidFill>
                  <a:srgbClr val="FFFFFF"/>
                </a:solidFill>
                <a:latin typeface="Shadows Into Light"/>
                <a:ea typeface="Shadows Into Light"/>
                <a:cs typeface="Shadows Into Light"/>
                <a:sym typeface="Shadows Into Light"/>
              </a:rPr>
              <a:t>2</a:t>
            </a:r>
            <a:endParaRPr b="0" i="0" sz="3600" u="none" cap="none" strike="noStrike">
              <a:solidFill>
                <a:srgbClr val="FFFFFF"/>
              </a:solidFill>
              <a:latin typeface="Shadows Into Light"/>
              <a:ea typeface="Shadows Into Light"/>
              <a:cs typeface="Shadows Into Light"/>
              <a:sym typeface="Shadows Into Light"/>
            </a:endParaRPr>
          </a:p>
          <a:p>
            <a:pPr indent="0" lvl="0" marL="0" marR="0" rtl="0" algn="l">
              <a:lnSpc>
                <a:spcPct val="115000"/>
              </a:lnSpc>
              <a:spcBef>
                <a:spcPts val="700"/>
              </a:spcBef>
              <a:spcAft>
                <a:spcPts val="0"/>
              </a:spcAft>
              <a:buClr>
                <a:srgbClr val="000000"/>
              </a:buClr>
              <a:buSzPts val="2800"/>
              <a:buFont typeface="Arial"/>
              <a:buNone/>
            </a:pPr>
            <a:r>
              <a:t/>
            </a:r>
            <a:endParaRPr b="0" i="0" sz="2800" u="none" cap="none" strike="noStrike">
              <a:solidFill>
                <a:srgbClr val="FF0000"/>
              </a:solidFill>
              <a:latin typeface="Shadows Into Light"/>
              <a:ea typeface="Shadows Into Light"/>
              <a:cs typeface="Shadows Into Light"/>
              <a:sym typeface="Shadows Into Ligh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6" name="Google Shape;936;p50"/>
          <p:cNvSpPr txBox="1"/>
          <p:nvPr/>
        </p:nvSpPr>
        <p:spPr>
          <a:xfrm>
            <a:off x="4653875" y="1363675"/>
            <a:ext cx="511200" cy="801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700"/>
              </a:spcBef>
              <a:spcAft>
                <a:spcPts val="0"/>
              </a:spcAft>
              <a:buClr>
                <a:srgbClr val="000000"/>
              </a:buClr>
              <a:buSzPts val="3600"/>
              <a:buFont typeface="Arial"/>
              <a:buNone/>
            </a:pPr>
            <a:r>
              <a:rPr b="0" i="0" lang="en" sz="3600" u="none" cap="none" strike="noStrike">
                <a:solidFill>
                  <a:srgbClr val="FFFFFF"/>
                </a:solidFill>
                <a:latin typeface="Shadows Into Light"/>
                <a:ea typeface="Shadows Into Light"/>
                <a:cs typeface="Shadows Into Light"/>
                <a:sym typeface="Shadows Into Light"/>
              </a:rPr>
              <a:t>2</a:t>
            </a:r>
            <a:endParaRPr b="0" i="0" sz="3600" u="none" cap="none" strike="noStrike">
              <a:solidFill>
                <a:srgbClr val="FFFFFF"/>
              </a:solidFill>
              <a:latin typeface="Shadows Into Light"/>
              <a:ea typeface="Shadows Into Light"/>
              <a:cs typeface="Shadows Into Light"/>
              <a:sym typeface="Shadows Into Light"/>
            </a:endParaRPr>
          </a:p>
          <a:p>
            <a:pPr indent="0" lvl="0" marL="0" marR="0" rtl="0" algn="l">
              <a:lnSpc>
                <a:spcPct val="115000"/>
              </a:lnSpc>
              <a:spcBef>
                <a:spcPts val="700"/>
              </a:spcBef>
              <a:spcAft>
                <a:spcPts val="0"/>
              </a:spcAft>
              <a:buClr>
                <a:srgbClr val="000000"/>
              </a:buClr>
              <a:buSzPts val="2800"/>
              <a:buFont typeface="Arial"/>
              <a:buNone/>
            </a:pPr>
            <a:r>
              <a:t/>
            </a:r>
            <a:endParaRPr b="0" i="0" sz="2800" u="none" cap="none" strike="noStrike">
              <a:solidFill>
                <a:srgbClr val="FF0000"/>
              </a:solidFill>
              <a:latin typeface="Shadows Into Light"/>
              <a:ea typeface="Shadows Into Light"/>
              <a:cs typeface="Shadows Into Light"/>
              <a:sym typeface="Shadows Into Ligh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37" name="Google Shape;937;p50"/>
          <p:cNvGrpSpPr/>
          <p:nvPr/>
        </p:nvGrpSpPr>
        <p:grpSpPr>
          <a:xfrm>
            <a:off x="1252100" y="2492538"/>
            <a:ext cx="254850" cy="158413"/>
            <a:chOff x="4039250" y="2477025"/>
            <a:chExt cx="254850" cy="158413"/>
          </a:xfrm>
        </p:grpSpPr>
        <p:sp>
          <p:nvSpPr>
            <p:cNvPr id="938" name="Google Shape;938;p50"/>
            <p:cNvSpPr/>
            <p:nvPr/>
          </p:nvSpPr>
          <p:spPr>
            <a:xfrm>
              <a:off x="4144700" y="2477025"/>
              <a:ext cx="149400" cy="1584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9" name="Google Shape;939;p50"/>
            <p:cNvSpPr/>
            <p:nvPr/>
          </p:nvSpPr>
          <p:spPr>
            <a:xfrm>
              <a:off x="4039250" y="2477038"/>
              <a:ext cx="149400" cy="1584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40" name="Google Shape;940;p50"/>
          <p:cNvGrpSpPr/>
          <p:nvPr/>
        </p:nvGrpSpPr>
        <p:grpSpPr>
          <a:xfrm>
            <a:off x="3127800" y="2492538"/>
            <a:ext cx="254850" cy="158413"/>
            <a:chOff x="4039250" y="2477025"/>
            <a:chExt cx="254850" cy="158413"/>
          </a:xfrm>
        </p:grpSpPr>
        <p:sp>
          <p:nvSpPr>
            <p:cNvPr id="941" name="Google Shape;941;p50"/>
            <p:cNvSpPr/>
            <p:nvPr/>
          </p:nvSpPr>
          <p:spPr>
            <a:xfrm>
              <a:off x="4144700" y="2477025"/>
              <a:ext cx="149400" cy="1584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2" name="Google Shape;942;p50"/>
            <p:cNvSpPr/>
            <p:nvPr/>
          </p:nvSpPr>
          <p:spPr>
            <a:xfrm>
              <a:off x="4039250" y="2477038"/>
              <a:ext cx="149400" cy="1584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43" name="Google Shape;943;p50"/>
          <p:cNvGrpSpPr/>
          <p:nvPr/>
        </p:nvGrpSpPr>
        <p:grpSpPr>
          <a:xfrm>
            <a:off x="5200250" y="2413338"/>
            <a:ext cx="476750" cy="158413"/>
            <a:chOff x="4039250" y="2477025"/>
            <a:chExt cx="476750" cy="158413"/>
          </a:xfrm>
        </p:grpSpPr>
        <p:sp>
          <p:nvSpPr>
            <p:cNvPr id="944" name="Google Shape;944;p50"/>
            <p:cNvSpPr/>
            <p:nvPr/>
          </p:nvSpPr>
          <p:spPr>
            <a:xfrm>
              <a:off x="4366600" y="2477025"/>
              <a:ext cx="149400" cy="1584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5" name="Google Shape;945;p50"/>
            <p:cNvSpPr/>
            <p:nvPr/>
          </p:nvSpPr>
          <p:spPr>
            <a:xfrm>
              <a:off x="4039250" y="2477038"/>
              <a:ext cx="149400" cy="1584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46" name="Google Shape;946;p50"/>
          <p:cNvSpPr/>
          <p:nvPr/>
        </p:nvSpPr>
        <p:spPr>
          <a:xfrm>
            <a:off x="5363925" y="2413338"/>
            <a:ext cx="149400" cy="1584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47" name="Google Shape;947;p50"/>
          <p:cNvGrpSpPr/>
          <p:nvPr/>
        </p:nvGrpSpPr>
        <p:grpSpPr>
          <a:xfrm>
            <a:off x="5200250" y="2650938"/>
            <a:ext cx="476750" cy="158413"/>
            <a:chOff x="5200250" y="2650938"/>
            <a:chExt cx="476750" cy="158413"/>
          </a:xfrm>
        </p:grpSpPr>
        <p:grpSp>
          <p:nvGrpSpPr>
            <p:cNvPr id="948" name="Google Shape;948;p50"/>
            <p:cNvGrpSpPr/>
            <p:nvPr/>
          </p:nvGrpSpPr>
          <p:grpSpPr>
            <a:xfrm>
              <a:off x="5200250" y="2650938"/>
              <a:ext cx="476750" cy="158413"/>
              <a:chOff x="4039250" y="2477025"/>
              <a:chExt cx="476750" cy="158413"/>
            </a:xfrm>
          </p:grpSpPr>
          <p:sp>
            <p:nvSpPr>
              <p:cNvPr id="949" name="Google Shape;949;p50"/>
              <p:cNvSpPr/>
              <p:nvPr/>
            </p:nvSpPr>
            <p:spPr>
              <a:xfrm>
                <a:off x="4366600" y="2477025"/>
                <a:ext cx="149400" cy="1584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0" name="Google Shape;950;p50"/>
              <p:cNvSpPr/>
              <p:nvPr/>
            </p:nvSpPr>
            <p:spPr>
              <a:xfrm>
                <a:off x="4039250" y="2477038"/>
                <a:ext cx="149400" cy="1584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51" name="Google Shape;951;p50"/>
            <p:cNvSpPr/>
            <p:nvPr/>
          </p:nvSpPr>
          <p:spPr>
            <a:xfrm>
              <a:off x="5363925" y="2650938"/>
              <a:ext cx="149400" cy="1584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52" name="Google Shape;952;p50"/>
          <p:cNvGrpSpPr/>
          <p:nvPr/>
        </p:nvGrpSpPr>
        <p:grpSpPr>
          <a:xfrm>
            <a:off x="1252100" y="2741663"/>
            <a:ext cx="254850" cy="158413"/>
            <a:chOff x="4039250" y="2477025"/>
            <a:chExt cx="254850" cy="158413"/>
          </a:xfrm>
        </p:grpSpPr>
        <p:sp>
          <p:nvSpPr>
            <p:cNvPr id="953" name="Google Shape;953;p50"/>
            <p:cNvSpPr/>
            <p:nvPr/>
          </p:nvSpPr>
          <p:spPr>
            <a:xfrm>
              <a:off x="4144700" y="2477025"/>
              <a:ext cx="149400" cy="1584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4" name="Google Shape;954;p50"/>
            <p:cNvSpPr/>
            <p:nvPr/>
          </p:nvSpPr>
          <p:spPr>
            <a:xfrm>
              <a:off x="4039250" y="2477038"/>
              <a:ext cx="149400" cy="1584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7"/>
                                        </p:tgtEl>
                                        <p:attrNameLst>
                                          <p:attrName>style.visibility</p:attrName>
                                        </p:attrNameLst>
                                      </p:cBhvr>
                                      <p:to>
                                        <p:strVal val="visible"/>
                                      </p:to>
                                    </p:set>
                                    <p:animEffect filter="fade" transition="in">
                                      <p:cBhvr>
                                        <p:cTn dur="1000"/>
                                        <p:tgtEl>
                                          <p:spTgt spid="9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6"/>
                                        </p:tgtEl>
                                        <p:attrNameLst>
                                          <p:attrName>style.visibility</p:attrName>
                                        </p:attrNameLst>
                                      </p:cBhvr>
                                      <p:to>
                                        <p:strVal val="visible"/>
                                      </p:to>
                                    </p:set>
                                    <p:animEffect filter="fade" transition="in">
                                      <p:cBhvr>
                                        <p:cTn dur="1000"/>
                                        <p:tgtEl>
                                          <p:spTgt spid="9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2"/>
                                        </p:tgtEl>
                                        <p:attrNameLst>
                                          <p:attrName>style.visibility</p:attrName>
                                        </p:attrNameLst>
                                      </p:cBhvr>
                                      <p:to>
                                        <p:strVal val="visible"/>
                                      </p:to>
                                    </p:set>
                                    <p:animEffect filter="fade" transition="in">
                                      <p:cBhvr>
                                        <p:cTn dur="1000"/>
                                        <p:tgtEl>
                                          <p:spTgt spid="9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5"/>
                                        </p:tgtEl>
                                        <p:attrNameLst>
                                          <p:attrName>style.visibility</p:attrName>
                                        </p:attrNameLst>
                                      </p:cBhvr>
                                      <p:to>
                                        <p:strVal val="visible"/>
                                      </p:to>
                                    </p:set>
                                    <p:animEffect filter="fade" transition="in">
                                      <p:cBhvr>
                                        <p:cTn dur="1000"/>
                                        <p:tgtEl>
                                          <p:spTgt spid="9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8" name="Shape 958"/>
        <p:cNvGrpSpPr/>
        <p:nvPr/>
      </p:nvGrpSpPr>
      <p:grpSpPr>
        <a:xfrm>
          <a:off x="0" y="0"/>
          <a:ext cx="0" cy="0"/>
          <a:chOff x="0" y="0"/>
          <a:chExt cx="0" cy="0"/>
        </a:xfrm>
      </p:grpSpPr>
      <p:sp>
        <p:nvSpPr>
          <p:cNvPr id="959" name="Google Shape;959;p51"/>
          <p:cNvSpPr txBox="1"/>
          <p:nvPr>
            <p:ph type="title"/>
          </p:nvPr>
        </p:nvSpPr>
        <p:spPr>
          <a:xfrm>
            <a:off x="987850" y="292850"/>
            <a:ext cx="67959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Example with polyatomics</a:t>
            </a:r>
            <a:endParaRPr/>
          </a:p>
        </p:txBody>
      </p:sp>
      <p:sp>
        <p:nvSpPr>
          <p:cNvPr id="960" name="Google Shape;960;p51"/>
          <p:cNvSpPr txBox="1"/>
          <p:nvPr>
            <p:ph idx="1" type="body"/>
          </p:nvPr>
        </p:nvSpPr>
        <p:spPr>
          <a:xfrm>
            <a:off x="311700" y="1495975"/>
            <a:ext cx="8520600" cy="3284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400"/>
              <a:buNone/>
            </a:pPr>
            <a:r>
              <a:rPr lang="en"/>
              <a:t>   </a:t>
            </a:r>
            <a:r>
              <a:rPr lang="en">
                <a:solidFill>
                  <a:srgbClr val="FF9900"/>
                </a:solidFill>
              </a:rPr>
              <a:t>Ba</a:t>
            </a:r>
            <a:r>
              <a:rPr lang="en">
                <a:solidFill>
                  <a:srgbClr val="FF00FF"/>
                </a:solidFill>
              </a:rPr>
              <a:t>Cl</a:t>
            </a:r>
            <a:r>
              <a:rPr baseline="-25000" lang="en">
                <a:solidFill>
                  <a:srgbClr val="FF00FF"/>
                </a:solidFill>
              </a:rPr>
              <a:t>2</a:t>
            </a:r>
            <a:r>
              <a:rPr lang="en"/>
              <a:t>  +  </a:t>
            </a:r>
            <a:r>
              <a:rPr lang="en">
                <a:solidFill>
                  <a:srgbClr val="00FF00"/>
                </a:solidFill>
              </a:rPr>
              <a:t>Ag</a:t>
            </a:r>
            <a:r>
              <a:rPr lang="en">
                <a:solidFill>
                  <a:srgbClr val="00FFFF"/>
                </a:solidFill>
              </a:rPr>
              <a:t>N</a:t>
            </a:r>
            <a:r>
              <a:rPr lang="en">
                <a:solidFill>
                  <a:srgbClr val="FF0000"/>
                </a:solidFill>
              </a:rPr>
              <a:t>O</a:t>
            </a:r>
            <a:r>
              <a:rPr baseline="-25000" lang="en">
                <a:solidFill>
                  <a:srgbClr val="FF0000"/>
                </a:solidFill>
              </a:rPr>
              <a:t>3</a:t>
            </a:r>
            <a:r>
              <a:rPr lang="en"/>
              <a:t> →  </a:t>
            </a:r>
            <a:r>
              <a:rPr lang="en">
                <a:solidFill>
                  <a:srgbClr val="FF9900"/>
                </a:solidFill>
              </a:rPr>
              <a:t>Ba</a:t>
            </a:r>
            <a:r>
              <a:rPr lang="en"/>
              <a:t>(</a:t>
            </a:r>
            <a:r>
              <a:rPr lang="en">
                <a:solidFill>
                  <a:srgbClr val="00FFFF"/>
                </a:solidFill>
              </a:rPr>
              <a:t>N</a:t>
            </a:r>
            <a:r>
              <a:rPr lang="en">
                <a:solidFill>
                  <a:srgbClr val="FF0000"/>
                </a:solidFill>
              </a:rPr>
              <a:t>O</a:t>
            </a:r>
            <a:r>
              <a:rPr baseline="-25000" lang="en">
                <a:solidFill>
                  <a:srgbClr val="FF0000"/>
                </a:solidFill>
              </a:rPr>
              <a:t>3</a:t>
            </a:r>
            <a:r>
              <a:rPr lang="en"/>
              <a:t>)</a:t>
            </a:r>
            <a:r>
              <a:rPr baseline="-25000" lang="en"/>
              <a:t>2</a:t>
            </a:r>
            <a:r>
              <a:rPr lang="en"/>
              <a:t>  +  AgCl</a:t>
            </a:r>
            <a:br>
              <a:rPr lang="en"/>
            </a:br>
            <a:endParaRPr/>
          </a:p>
        </p:txBody>
      </p:sp>
      <p:sp>
        <p:nvSpPr>
          <p:cNvPr id="961" name="Google Shape;961;p51"/>
          <p:cNvSpPr/>
          <p:nvPr/>
        </p:nvSpPr>
        <p:spPr>
          <a:xfrm>
            <a:off x="3253375" y="1564075"/>
            <a:ext cx="749700" cy="7224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2" name="Google Shape;962;p51"/>
          <p:cNvSpPr/>
          <p:nvPr/>
        </p:nvSpPr>
        <p:spPr>
          <a:xfrm>
            <a:off x="5376075" y="1495975"/>
            <a:ext cx="749700" cy="8586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3" name="Google Shape;963;p51"/>
          <p:cNvSpPr txBox="1"/>
          <p:nvPr/>
        </p:nvSpPr>
        <p:spPr>
          <a:xfrm>
            <a:off x="401400" y="3231600"/>
            <a:ext cx="8341200" cy="1911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rgbClr val="FF0000"/>
                </a:solidFill>
                <a:latin typeface="Shadows Into Light"/>
                <a:ea typeface="Shadows Into Light"/>
                <a:cs typeface="Shadows Into Light"/>
                <a:sym typeface="Shadows Into Light"/>
              </a:rPr>
              <a:t>If a group of elements are the same on both sides of the equation, you can balance the entire group instead of each individual atom. </a:t>
            </a:r>
            <a:endParaRPr b="0" i="0" sz="3000" u="none" cap="none" strike="noStrike">
              <a:solidFill>
                <a:srgbClr val="FF0000"/>
              </a:solidFill>
              <a:latin typeface="Shadows Into Light"/>
              <a:ea typeface="Shadows Into Light"/>
              <a:cs typeface="Shadows Into Light"/>
              <a:sym typeface="Shadows Into Light"/>
            </a:endParaRPr>
          </a:p>
        </p:txBody>
      </p:sp>
      <p:sp>
        <p:nvSpPr>
          <p:cNvPr id="964" name="Google Shape;964;p51"/>
          <p:cNvSpPr txBox="1"/>
          <p:nvPr/>
        </p:nvSpPr>
        <p:spPr>
          <a:xfrm>
            <a:off x="2499275" y="1407775"/>
            <a:ext cx="511200" cy="801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700"/>
              </a:spcBef>
              <a:spcAft>
                <a:spcPts val="0"/>
              </a:spcAft>
              <a:buClr>
                <a:srgbClr val="000000"/>
              </a:buClr>
              <a:buSzPts val="3600"/>
              <a:buFont typeface="Arial"/>
              <a:buNone/>
            </a:pPr>
            <a:r>
              <a:rPr b="0" i="0" lang="en" sz="3600" u="none" cap="none" strike="noStrike">
                <a:solidFill>
                  <a:srgbClr val="FFFFFF"/>
                </a:solidFill>
                <a:latin typeface="Shadows Into Light"/>
                <a:ea typeface="Shadows Into Light"/>
                <a:cs typeface="Shadows Into Light"/>
                <a:sym typeface="Shadows Into Light"/>
              </a:rPr>
              <a:t>2</a:t>
            </a:r>
            <a:endParaRPr b="0" i="0" sz="3600" u="none" cap="none" strike="noStrike">
              <a:solidFill>
                <a:srgbClr val="FFFFFF"/>
              </a:solidFill>
              <a:latin typeface="Shadows Into Light"/>
              <a:ea typeface="Shadows Into Light"/>
              <a:cs typeface="Shadows Into Light"/>
              <a:sym typeface="Shadows Into Light"/>
            </a:endParaRPr>
          </a:p>
          <a:p>
            <a:pPr indent="0" lvl="0" marL="0" marR="0" rtl="0" algn="l">
              <a:lnSpc>
                <a:spcPct val="115000"/>
              </a:lnSpc>
              <a:spcBef>
                <a:spcPts val="700"/>
              </a:spcBef>
              <a:spcAft>
                <a:spcPts val="0"/>
              </a:spcAft>
              <a:buClr>
                <a:srgbClr val="000000"/>
              </a:buClr>
              <a:buSzPts val="2800"/>
              <a:buFont typeface="Arial"/>
              <a:buNone/>
            </a:pPr>
            <a:r>
              <a:t/>
            </a:r>
            <a:endParaRPr b="0" i="0" sz="2800" u="none" cap="none" strike="noStrike">
              <a:solidFill>
                <a:srgbClr val="FF0000"/>
              </a:solidFill>
              <a:latin typeface="Shadows Into Light"/>
              <a:ea typeface="Shadows Into Light"/>
              <a:cs typeface="Shadows Into Light"/>
              <a:sym typeface="Shadows Into Ligh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5" name="Google Shape;965;p51"/>
          <p:cNvSpPr txBox="1"/>
          <p:nvPr/>
        </p:nvSpPr>
        <p:spPr>
          <a:xfrm>
            <a:off x="6917800" y="1407775"/>
            <a:ext cx="511200" cy="801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700"/>
              </a:spcBef>
              <a:spcAft>
                <a:spcPts val="0"/>
              </a:spcAft>
              <a:buClr>
                <a:srgbClr val="000000"/>
              </a:buClr>
              <a:buSzPts val="3600"/>
              <a:buFont typeface="Arial"/>
              <a:buNone/>
            </a:pPr>
            <a:r>
              <a:rPr b="0" i="0" lang="en" sz="3600" u="none" cap="none" strike="noStrike">
                <a:solidFill>
                  <a:srgbClr val="FFFFFF"/>
                </a:solidFill>
                <a:latin typeface="Shadows Into Light"/>
                <a:ea typeface="Shadows Into Light"/>
                <a:cs typeface="Shadows Into Light"/>
                <a:sym typeface="Shadows Into Light"/>
              </a:rPr>
              <a:t>2</a:t>
            </a:r>
            <a:endParaRPr b="0" i="0" sz="3600" u="none" cap="none" strike="noStrike">
              <a:solidFill>
                <a:srgbClr val="FFFFFF"/>
              </a:solidFill>
              <a:latin typeface="Shadows Into Light"/>
              <a:ea typeface="Shadows Into Light"/>
              <a:cs typeface="Shadows Into Light"/>
              <a:sym typeface="Shadows Into Light"/>
            </a:endParaRPr>
          </a:p>
          <a:p>
            <a:pPr indent="0" lvl="0" marL="0" marR="0" rtl="0" algn="l">
              <a:lnSpc>
                <a:spcPct val="115000"/>
              </a:lnSpc>
              <a:spcBef>
                <a:spcPts val="700"/>
              </a:spcBef>
              <a:spcAft>
                <a:spcPts val="0"/>
              </a:spcAft>
              <a:buClr>
                <a:srgbClr val="000000"/>
              </a:buClr>
              <a:buSzPts val="2800"/>
              <a:buFont typeface="Arial"/>
              <a:buNone/>
            </a:pPr>
            <a:r>
              <a:t/>
            </a:r>
            <a:endParaRPr b="0" i="0" sz="2800" u="none" cap="none" strike="noStrike">
              <a:solidFill>
                <a:srgbClr val="FF0000"/>
              </a:solidFill>
              <a:latin typeface="Shadows Into Light"/>
              <a:ea typeface="Shadows Into Light"/>
              <a:cs typeface="Shadows Into Light"/>
              <a:sym typeface="Shadows Into Ligh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66" name="Google Shape;966;p51"/>
          <p:cNvGrpSpPr/>
          <p:nvPr/>
        </p:nvGrpSpPr>
        <p:grpSpPr>
          <a:xfrm rot="5400000">
            <a:off x="5213813" y="2411226"/>
            <a:ext cx="385975" cy="302462"/>
            <a:chOff x="6215050" y="2477038"/>
            <a:chExt cx="385975" cy="302462"/>
          </a:xfrm>
        </p:grpSpPr>
        <p:sp>
          <p:nvSpPr>
            <p:cNvPr id="967" name="Google Shape;967;p51"/>
            <p:cNvSpPr/>
            <p:nvPr/>
          </p:nvSpPr>
          <p:spPr>
            <a:xfrm>
              <a:off x="6215050" y="2477038"/>
              <a:ext cx="149400" cy="1584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Arial"/>
                <a:ea typeface="Arial"/>
                <a:cs typeface="Arial"/>
                <a:sym typeface="Arial"/>
              </a:endParaRPr>
            </a:p>
          </p:txBody>
        </p:sp>
        <p:sp>
          <p:nvSpPr>
            <p:cNvPr id="968" name="Google Shape;968;p51"/>
            <p:cNvSpPr/>
            <p:nvPr/>
          </p:nvSpPr>
          <p:spPr>
            <a:xfrm>
              <a:off x="6340200" y="2621100"/>
              <a:ext cx="149400" cy="1584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Arial"/>
                <a:ea typeface="Arial"/>
                <a:cs typeface="Arial"/>
                <a:sym typeface="Arial"/>
              </a:endParaRPr>
            </a:p>
          </p:txBody>
        </p:sp>
        <p:sp>
          <p:nvSpPr>
            <p:cNvPr id="969" name="Google Shape;969;p51"/>
            <p:cNvSpPr/>
            <p:nvPr/>
          </p:nvSpPr>
          <p:spPr>
            <a:xfrm>
              <a:off x="6451625" y="2477038"/>
              <a:ext cx="149400" cy="1584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Arial"/>
                <a:ea typeface="Arial"/>
                <a:cs typeface="Arial"/>
                <a:sym typeface="Arial"/>
              </a:endParaRPr>
            </a:p>
          </p:txBody>
        </p:sp>
        <p:sp>
          <p:nvSpPr>
            <p:cNvPr id="970" name="Google Shape;970;p51"/>
            <p:cNvSpPr/>
            <p:nvPr/>
          </p:nvSpPr>
          <p:spPr>
            <a:xfrm>
              <a:off x="6340188" y="2477038"/>
              <a:ext cx="149400" cy="158400"/>
            </a:xfrm>
            <a:prstGeom prst="ellipse">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71" name="Google Shape;971;p51"/>
          <p:cNvGrpSpPr/>
          <p:nvPr/>
        </p:nvGrpSpPr>
        <p:grpSpPr>
          <a:xfrm rot="-5400000">
            <a:off x="5683388" y="2429814"/>
            <a:ext cx="385975" cy="302462"/>
            <a:chOff x="6215050" y="2477038"/>
            <a:chExt cx="385975" cy="302462"/>
          </a:xfrm>
        </p:grpSpPr>
        <p:sp>
          <p:nvSpPr>
            <p:cNvPr id="972" name="Google Shape;972;p51"/>
            <p:cNvSpPr/>
            <p:nvPr/>
          </p:nvSpPr>
          <p:spPr>
            <a:xfrm>
              <a:off x="6215050" y="2477038"/>
              <a:ext cx="149400" cy="1584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Arial"/>
                <a:ea typeface="Arial"/>
                <a:cs typeface="Arial"/>
                <a:sym typeface="Arial"/>
              </a:endParaRPr>
            </a:p>
          </p:txBody>
        </p:sp>
        <p:sp>
          <p:nvSpPr>
            <p:cNvPr id="973" name="Google Shape;973;p51"/>
            <p:cNvSpPr/>
            <p:nvPr/>
          </p:nvSpPr>
          <p:spPr>
            <a:xfrm>
              <a:off x="6340200" y="2621100"/>
              <a:ext cx="149400" cy="1584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Arial"/>
                <a:ea typeface="Arial"/>
                <a:cs typeface="Arial"/>
                <a:sym typeface="Arial"/>
              </a:endParaRPr>
            </a:p>
          </p:txBody>
        </p:sp>
        <p:sp>
          <p:nvSpPr>
            <p:cNvPr id="974" name="Google Shape;974;p51"/>
            <p:cNvSpPr/>
            <p:nvPr/>
          </p:nvSpPr>
          <p:spPr>
            <a:xfrm>
              <a:off x="6451625" y="2477038"/>
              <a:ext cx="149400" cy="1584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Arial"/>
                <a:ea typeface="Arial"/>
                <a:cs typeface="Arial"/>
                <a:sym typeface="Arial"/>
              </a:endParaRPr>
            </a:p>
          </p:txBody>
        </p:sp>
        <p:sp>
          <p:nvSpPr>
            <p:cNvPr id="975" name="Google Shape;975;p51"/>
            <p:cNvSpPr/>
            <p:nvPr/>
          </p:nvSpPr>
          <p:spPr>
            <a:xfrm>
              <a:off x="6340188" y="2477038"/>
              <a:ext cx="149400" cy="158400"/>
            </a:xfrm>
            <a:prstGeom prst="ellipse">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Arial"/>
                <a:ea typeface="Arial"/>
                <a:cs typeface="Arial"/>
                <a:sym typeface="Arial"/>
              </a:endParaRPr>
            </a:p>
          </p:txBody>
        </p:sp>
      </p:grpSp>
      <p:sp>
        <p:nvSpPr>
          <p:cNvPr id="976" name="Google Shape;976;p51"/>
          <p:cNvSpPr/>
          <p:nvPr/>
        </p:nvSpPr>
        <p:spPr>
          <a:xfrm>
            <a:off x="5558038" y="2501825"/>
            <a:ext cx="167100" cy="158400"/>
          </a:xfrm>
          <a:prstGeom prst="ellipse">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77" name="Google Shape;977;p51"/>
          <p:cNvGrpSpPr/>
          <p:nvPr/>
        </p:nvGrpSpPr>
        <p:grpSpPr>
          <a:xfrm>
            <a:off x="3402300" y="2397357"/>
            <a:ext cx="451868" cy="385975"/>
            <a:chOff x="3402300" y="2397357"/>
            <a:chExt cx="451868" cy="385975"/>
          </a:xfrm>
        </p:grpSpPr>
        <p:grpSp>
          <p:nvGrpSpPr>
            <p:cNvPr id="978" name="Google Shape;978;p51"/>
            <p:cNvGrpSpPr/>
            <p:nvPr/>
          </p:nvGrpSpPr>
          <p:grpSpPr>
            <a:xfrm rot="-5400000">
              <a:off x="3509949" y="2439114"/>
              <a:ext cx="385975" cy="302462"/>
              <a:chOff x="6215050" y="2477038"/>
              <a:chExt cx="385975" cy="302462"/>
            </a:xfrm>
          </p:grpSpPr>
          <p:sp>
            <p:nvSpPr>
              <p:cNvPr id="979" name="Google Shape;979;p51"/>
              <p:cNvSpPr/>
              <p:nvPr/>
            </p:nvSpPr>
            <p:spPr>
              <a:xfrm>
                <a:off x="6215050" y="2477038"/>
                <a:ext cx="149400" cy="1584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0" name="Google Shape;980;p51"/>
              <p:cNvSpPr/>
              <p:nvPr/>
            </p:nvSpPr>
            <p:spPr>
              <a:xfrm>
                <a:off x="6340200" y="2621100"/>
                <a:ext cx="149400" cy="1584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1" name="Google Shape;981;p51"/>
              <p:cNvSpPr/>
              <p:nvPr/>
            </p:nvSpPr>
            <p:spPr>
              <a:xfrm>
                <a:off x="6451625" y="2477038"/>
                <a:ext cx="149400" cy="1584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2" name="Google Shape;982;p51"/>
              <p:cNvSpPr/>
              <p:nvPr/>
            </p:nvSpPr>
            <p:spPr>
              <a:xfrm>
                <a:off x="6340188" y="2477038"/>
                <a:ext cx="149400" cy="158400"/>
              </a:xfrm>
              <a:prstGeom prst="ellipse">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83" name="Google Shape;983;p51"/>
            <p:cNvSpPr/>
            <p:nvPr/>
          </p:nvSpPr>
          <p:spPr>
            <a:xfrm>
              <a:off x="3402300" y="2511125"/>
              <a:ext cx="149400" cy="158400"/>
            </a:xfrm>
            <a:prstGeom prst="ellipse">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84" name="Google Shape;984;p51"/>
          <p:cNvGrpSpPr/>
          <p:nvPr/>
        </p:nvGrpSpPr>
        <p:grpSpPr>
          <a:xfrm>
            <a:off x="7429000" y="2354563"/>
            <a:ext cx="298800" cy="158400"/>
            <a:chOff x="7429000" y="2354563"/>
            <a:chExt cx="298800" cy="158400"/>
          </a:xfrm>
        </p:grpSpPr>
        <p:sp>
          <p:nvSpPr>
            <p:cNvPr id="985" name="Google Shape;985;p51"/>
            <p:cNvSpPr/>
            <p:nvPr/>
          </p:nvSpPr>
          <p:spPr>
            <a:xfrm>
              <a:off x="7429000" y="2354563"/>
              <a:ext cx="149400" cy="158400"/>
            </a:xfrm>
            <a:prstGeom prst="ellipse">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6" name="Google Shape;986;p51"/>
            <p:cNvSpPr/>
            <p:nvPr/>
          </p:nvSpPr>
          <p:spPr>
            <a:xfrm>
              <a:off x="7578400" y="2354563"/>
              <a:ext cx="149400" cy="158400"/>
            </a:xfrm>
            <a:prstGeom prst="ellipse">
              <a:avLst/>
            </a:prstGeom>
            <a:solidFill>
              <a:srgbClr val="FF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87" name="Google Shape;987;p51"/>
          <p:cNvSpPr/>
          <p:nvPr/>
        </p:nvSpPr>
        <p:spPr>
          <a:xfrm>
            <a:off x="1373950" y="2295388"/>
            <a:ext cx="149400" cy="158400"/>
          </a:xfrm>
          <a:prstGeom prst="ellipse">
            <a:avLst/>
          </a:prstGeom>
          <a:solidFill>
            <a:srgbClr val="FF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8" name="Google Shape;988;p51"/>
          <p:cNvSpPr/>
          <p:nvPr/>
        </p:nvSpPr>
        <p:spPr>
          <a:xfrm>
            <a:off x="1206850" y="2295400"/>
            <a:ext cx="167100" cy="158400"/>
          </a:xfrm>
          <a:prstGeom prst="ellipse">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9" name="Google Shape;989;p51"/>
          <p:cNvSpPr/>
          <p:nvPr/>
        </p:nvSpPr>
        <p:spPr>
          <a:xfrm>
            <a:off x="1057450" y="2295388"/>
            <a:ext cx="149400" cy="158400"/>
          </a:xfrm>
          <a:prstGeom prst="ellipse">
            <a:avLst/>
          </a:prstGeom>
          <a:solidFill>
            <a:srgbClr val="FF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90" name="Google Shape;990;p51"/>
          <p:cNvGrpSpPr/>
          <p:nvPr/>
        </p:nvGrpSpPr>
        <p:grpSpPr>
          <a:xfrm>
            <a:off x="3402300" y="2845632"/>
            <a:ext cx="451868" cy="385975"/>
            <a:chOff x="3402300" y="2397357"/>
            <a:chExt cx="451868" cy="385975"/>
          </a:xfrm>
        </p:grpSpPr>
        <p:grpSp>
          <p:nvGrpSpPr>
            <p:cNvPr id="991" name="Google Shape;991;p51"/>
            <p:cNvGrpSpPr/>
            <p:nvPr/>
          </p:nvGrpSpPr>
          <p:grpSpPr>
            <a:xfrm rot="-5400000">
              <a:off x="3509949" y="2439114"/>
              <a:ext cx="385975" cy="302462"/>
              <a:chOff x="6215050" y="2477038"/>
              <a:chExt cx="385975" cy="302462"/>
            </a:xfrm>
          </p:grpSpPr>
          <p:sp>
            <p:nvSpPr>
              <p:cNvPr id="992" name="Google Shape;992;p51"/>
              <p:cNvSpPr/>
              <p:nvPr/>
            </p:nvSpPr>
            <p:spPr>
              <a:xfrm>
                <a:off x="6215050" y="2477038"/>
                <a:ext cx="149400" cy="1584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3" name="Google Shape;993;p51"/>
              <p:cNvSpPr/>
              <p:nvPr/>
            </p:nvSpPr>
            <p:spPr>
              <a:xfrm>
                <a:off x="6340200" y="2621100"/>
                <a:ext cx="149400" cy="1584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4" name="Google Shape;994;p51"/>
              <p:cNvSpPr/>
              <p:nvPr/>
            </p:nvSpPr>
            <p:spPr>
              <a:xfrm>
                <a:off x="6451625" y="2477038"/>
                <a:ext cx="149400" cy="1584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5" name="Google Shape;995;p51"/>
              <p:cNvSpPr/>
              <p:nvPr/>
            </p:nvSpPr>
            <p:spPr>
              <a:xfrm>
                <a:off x="6340188" y="2477038"/>
                <a:ext cx="149400" cy="158400"/>
              </a:xfrm>
              <a:prstGeom prst="ellipse">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96" name="Google Shape;996;p51"/>
            <p:cNvSpPr/>
            <p:nvPr/>
          </p:nvSpPr>
          <p:spPr>
            <a:xfrm>
              <a:off x="3402300" y="2511125"/>
              <a:ext cx="149400" cy="158400"/>
            </a:xfrm>
            <a:prstGeom prst="ellipse">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97" name="Google Shape;997;p51"/>
          <p:cNvGrpSpPr/>
          <p:nvPr/>
        </p:nvGrpSpPr>
        <p:grpSpPr>
          <a:xfrm>
            <a:off x="7429025" y="2660213"/>
            <a:ext cx="298800" cy="158400"/>
            <a:chOff x="7429000" y="2354563"/>
            <a:chExt cx="298800" cy="158400"/>
          </a:xfrm>
        </p:grpSpPr>
        <p:sp>
          <p:nvSpPr>
            <p:cNvPr id="998" name="Google Shape;998;p51"/>
            <p:cNvSpPr/>
            <p:nvPr/>
          </p:nvSpPr>
          <p:spPr>
            <a:xfrm>
              <a:off x="7429000" y="2354563"/>
              <a:ext cx="149400" cy="158400"/>
            </a:xfrm>
            <a:prstGeom prst="ellipse">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9" name="Google Shape;999;p51"/>
            <p:cNvSpPr/>
            <p:nvPr/>
          </p:nvSpPr>
          <p:spPr>
            <a:xfrm>
              <a:off x="7578400" y="2354563"/>
              <a:ext cx="149400" cy="158400"/>
            </a:xfrm>
            <a:prstGeom prst="ellipse">
              <a:avLst/>
            </a:prstGeom>
            <a:solidFill>
              <a:srgbClr val="FF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2"/>
                                        </p:tgtEl>
                                        <p:attrNameLst>
                                          <p:attrName>style.visibility</p:attrName>
                                        </p:attrNameLst>
                                      </p:cBhvr>
                                      <p:to>
                                        <p:strVal val="visible"/>
                                      </p:to>
                                    </p:set>
                                    <p:animEffect filter="fade" transition="in">
                                      <p:cBhvr>
                                        <p:cTn dur="1000"/>
                                        <p:tgtEl>
                                          <p:spTgt spid="962"/>
                                        </p:tgtEl>
                                      </p:cBhvr>
                                    </p:animEffect>
                                  </p:childTnLst>
                                </p:cTn>
                              </p:par>
                              <p:par>
                                <p:cTn fill="hold" nodeType="withEffect" presetClass="entr" presetID="10" presetSubtype="0">
                                  <p:stCondLst>
                                    <p:cond delay="0"/>
                                  </p:stCondLst>
                                  <p:childTnLst>
                                    <p:set>
                                      <p:cBhvr>
                                        <p:cTn dur="1" fill="hold">
                                          <p:stCondLst>
                                            <p:cond delay="0"/>
                                          </p:stCondLst>
                                        </p:cTn>
                                        <p:tgtEl>
                                          <p:spTgt spid="961"/>
                                        </p:tgtEl>
                                        <p:attrNameLst>
                                          <p:attrName>style.visibility</p:attrName>
                                        </p:attrNameLst>
                                      </p:cBhvr>
                                      <p:to>
                                        <p:strVal val="visible"/>
                                      </p:to>
                                    </p:set>
                                    <p:animEffect filter="fade" transition="in">
                                      <p:cBhvr>
                                        <p:cTn dur="1000"/>
                                        <p:tgtEl>
                                          <p:spTgt spid="9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0"/>
                                        </p:tgtEl>
                                        <p:attrNameLst>
                                          <p:attrName>style.visibility</p:attrName>
                                        </p:attrNameLst>
                                      </p:cBhvr>
                                      <p:to>
                                        <p:strVal val="visible"/>
                                      </p:to>
                                    </p:set>
                                    <p:animEffect filter="fade" transition="in">
                                      <p:cBhvr>
                                        <p:cTn dur="1000"/>
                                        <p:tgtEl>
                                          <p:spTgt spid="9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4"/>
                                        </p:tgtEl>
                                        <p:attrNameLst>
                                          <p:attrName>style.visibility</p:attrName>
                                        </p:attrNameLst>
                                      </p:cBhvr>
                                      <p:to>
                                        <p:strVal val="visible"/>
                                      </p:to>
                                    </p:set>
                                    <p:animEffect filter="fade" transition="in">
                                      <p:cBhvr>
                                        <p:cTn dur="1000"/>
                                        <p:tgtEl>
                                          <p:spTgt spid="9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7"/>
                                        </p:tgtEl>
                                        <p:attrNameLst>
                                          <p:attrName>style.visibility</p:attrName>
                                        </p:attrNameLst>
                                      </p:cBhvr>
                                      <p:to>
                                        <p:strVal val="visible"/>
                                      </p:to>
                                    </p:set>
                                    <p:animEffect filter="fade" transition="in">
                                      <p:cBhvr>
                                        <p:cTn dur="1000"/>
                                        <p:tgtEl>
                                          <p:spTgt spid="9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5"/>
                                        </p:tgtEl>
                                        <p:attrNameLst>
                                          <p:attrName>style.visibility</p:attrName>
                                        </p:attrNameLst>
                                      </p:cBhvr>
                                      <p:to>
                                        <p:strVal val="visible"/>
                                      </p:to>
                                    </p:set>
                                    <p:animEffect filter="fade" transition="in">
                                      <p:cBhvr>
                                        <p:cTn dur="1000"/>
                                        <p:tgtEl>
                                          <p:spTgt spid="9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3" name="Shape 1003"/>
        <p:cNvGrpSpPr/>
        <p:nvPr/>
      </p:nvGrpSpPr>
      <p:grpSpPr>
        <a:xfrm>
          <a:off x="0" y="0"/>
          <a:ext cx="0" cy="0"/>
          <a:chOff x="0" y="0"/>
          <a:chExt cx="0" cy="0"/>
        </a:xfrm>
      </p:grpSpPr>
      <p:sp>
        <p:nvSpPr>
          <p:cNvPr id="1004" name="Google Shape;1004;p52"/>
          <p:cNvSpPr txBox="1"/>
          <p:nvPr>
            <p:ph idx="1" type="body"/>
          </p:nvPr>
        </p:nvSpPr>
        <p:spPr>
          <a:xfrm>
            <a:off x="311700" y="1495975"/>
            <a:ext cx="8520600" cy="3284400"/>
          </a:xfrm>
          <a:prstGeom prst="rect">
            <a:avLst/>
          </a:prstGeom>
          <a:noFill/>
          <a:ln>
            <a:noFill/>
          </a:ln>
        </p:spPr>
        <p:txBody>
          <a:bodyPr anchorCtr="0" anchor="t" bIns="91425" lIns="91425" spcFirstLastPara="1" rIns="91425" wrap="square" tIns="91425">
            <a:noAutofit/>
          </a:bodyPr>
          <a:lstStyle/>
          <a:p>
            <a:pPr indent="-419100" lvl="0" marL="457200" rtl="0" algn="l">
              <a:lnSpc>
                <a:spcPct val="115000"/>
              </a:lnSpc>
              <a:spcBef>
                <a:spcPts val="0"/>
              </a:spcBef>
              <a:spcAft>
                <a:spcPts val="0"/>
              </a:spcAft>
              <a:buSzPts val="3000"/>
              <a:buChar char="✓"/>
            </a:pPr>
            <a:r>
              <a:rPr lang="en">
                <a:solidFill>
                  <a:schemeClr val="lt1"/>
                </a:solidFill>
              </a:rPr>
              <a:t>Analyze reactions for conservation of mass</a:t>
            </a:r>
            <a:endParaRPr/>
          </a:p>
          <a:p>
            <a:pPr indent="-419100" lvl="0" marL="457200" rtl="0" algn="l">
              <a:lnSpc>
                <a:spcPct val="115000"/>
              </a:lnSpc>
              <a:spcBef>
                <a:spcPts val="0"/>
              </a:spcBef>
              <a:spcAft>
                <a:spcPts val="0"/>
              </a:spcAft>
              <a:buSzPts val="3000"/>
              <a:buChar char="✓"/>
            </a:pPr>
            <a:r>
              <a:rPr lang="en"/>
              <a:t>Balance chemical reactions using coefficients</a:t>
            </a:r>
            <a:br>
              <a:rPr lang="en"/>
            </a:b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8" name="Shape 1008"/>
        <p:cNvGrpSpPr/>
        <p:nvPr/>
      </p:nvGrpSpPr>
      <p:grpSpPr>
        <a:xfrm>
          <a:off x="0" y="0"/>
          <a:ext cx="0" cy="0"/>
          <a:chOff x="0" y="0"/>
          <a:chExt cx="0" cy="0"/>
        </a:xfrm>
      </p:grpSpPr>
      <p:sp>
        <p:nvSpPr>
          <p:cNvPr id="1009" name="Google Shape;1009;p53"/>
          <p:cNvSpPr txBox="1"/>
          <p:nvPr>
            <p:ph type="ctrTitle"/>
          </p:nvPr>
        </p:nvSpPr>
        <p:spPr>
          <a:xfrm>
            <a:off x="298775" y="1525300"/>
            <a:ext cx="8554200" cy="3266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000"/>
              <a:buNone/>
            </a:pPr>
            <a:r>
              <a:t/>
            </a:r>
            <a:endParaRPr/>
          </a:p>
          <a:p>
            <a:pPr indent="0" lvl="0" marL="0" rtl="0" algn="ctr">
              <a:lnSpc>
                <a:spcPct val="100000"/>
              </a:lnSpc>
              <a:spcBef>
                <a:spcPts val="0"/>
              </a:spcBef>
              <a:spcAft>
                <a:spcPts val="0"/>
              </a:spcAft>
              <a:buSzPts val="4000"/>
              <a:buNone/>
            </a:pPr>
            <a:r>
              <a:rPr lang="en"/>
              <a:t>Types of chemical reactions</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3" name="Shape 1013"/>
        <p:cNvGrpSpPr/>
        <p:nvPr/>
      </p:nvGrpSpPr>
      <p:grpSpPr>
        <a:xfrm>
          <a:off x="0" y="0"/>
          <a:ext cx="0" cy="0"/>
          <a:chOff x="0" y="0"/>
          <a:chExt cx="0" cy="0"/>
        </a:xfrm>
      </p:grpSpPr>
      <p:sp>
        <p:nvSpPr>
          <p:cNvPr id="1014" name="Google Shape;1014;p54"/>
          <p:cNvSpPr txBox="1"/>
          <p:nvPr>
            <p:ph type="title"/>
          </p:nvPr>
        </p:nvSpPr>
        <p:spPr>
          <a:xfrm>
            <a:off x="987850" y="292850"/>
            <a:ext cx="67959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Lesson objectives:</a:t>
            </a:r>
            <a:endParaRPr/>
          </a:p>
        </p:txBody>
      </p:sp>
      <p:sp>
        <p:nvSpPr>
          <p:cNvPr id="1015" name="Google Shape;1015;p54"/>
          <p:cNvSpPr txBox="1"/>
          <p:nvPr>
            <p:ph idx="1" type="body"/>
          </p:nvPr>
        </p:nvSpPr>
        <p:spPr>
          <a:xfrm>
            <a:off x="311700" y="1495975"/>
            <a:ext cx="8520600" cy="3284400"/>
          </a:xfrm>
          <a:prstGeom prst="rect">
            <a:avLst/>
          </a:prstGeom>
          <a:noFill/>
          <a:ln>
            <a:noFill/>
          </a:ln>
        </p:spPr>
        <p:txBody>
          <a:bodyPr anchorCtr="0" anchor="t" bIns="91425" lIns="91425" spcFirstLastPara="1" rIns="91425" wrap="square" tIns="91425">
            <a:noAutofit/>
          </a:bodyPr>
          <a:lstStyle/>
          <a:p>
            <a:pPr indent="-457200" lvl="0" marL="457200" rtl="0" algn="l">
              <a:lnSpc>
                <a:spcPct val="115000"/>
              </a:lnSpc>
              <a:spcBef>
                <a:spcPts val="0"/>
              </a:spcBef>
              <a:spcAft>
                <a:spcPts val="0"/>
              </a:spcAft>
              <a:buSzPts val="3600"/>
              <a:buChar char="✓"/>
            </a:pPr>
            <a:r>
              <a:rPr lang="en"/>
              <a:t>Determine the type of chemical reaction</a:t>
            </a:r>
            <a:endParaRPr/>
          </a:p>
          <a:p>
            <a:pPr indent="-457200" lvl="0" marL="457200" rtl="0" algn="l">
              <a:lnSpc>
                <a:spcPct val="115000"/>
              </a:lnSpc>
              <a:spcBef>
                <a:spcPts val="0"/>
              </a:spcBef>
              <a:spcAft>
                <a:spcPts val="0"/>
              </a:spcAft>
              <a:buSzPts val="3600"/>
              <a:buChar char="✓"/>
            </a:pPr>
            <a:r>
              <a:rPr lang="en"/>
              <a:t>Complete single replacement reactions</a:t>
            </a:r>
            <a:endParaRPr/>
          </a:p>
          <a:p>
            <a:pPr indent="-457200" lvl="0" marL="457200" rtl="0" algn="l">
              <a:lnSpc>
                <a:spcPct val="115000"/>
              </a:lnSpc>
              <a:spcBef>
                <a:spcPts val="0"/>
              </a:spcBef>
              <a:spcAft>
                <a:spcPts val="0"/>
              </a:spcAft>
              <a:buSzPts val="3600"/>
              <a:buChar char="✓"/>
            </a:pPr>
            <a:r>
              <a:rPr lang="en"/>
              <a:t>Complete double replacement reactions</a:t>
            </a:r>
            <a:endParaRPr/>
          </a:p>
          <a:p>
            <a:pPr indent="0" lvl="0" marL="0" rtl="0" algn="l">
              <a:lnSpc>
                <a:spcPct val="115000"/>
              </a:lnSpc>
              <a:spcBef>
                <a:spcPts val="1600"/>
              </a:spcBef>
              <a:spcAft>
                <a:spcPts val="1600"/>
              </a:spcAft>
              <a:buSzPts val="14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5"/>
                                        </p:tgtEl>
                                        <p:attrNameLst>
                                          <p:attrName>style.visibility</p:attrName>
                                        </p:attrNameLst>
                                      </p:cBhvr>
                                      <p:to>
                                        <p:strVal val="visible"/>
                                      </p:to>
                                    </p:set>
                                    <p:animEffect filter="fade" transition="in">
                                      <p:cBhvr>
                                        <p:cTn dur="1000"/>
                                        <p:tgtEl>
                                          <p:spTgt spid="10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9" name="Shape 1019"/>
        <p:cNvGrpSpPr/>
        <p:nvPr/>
      </p:nvGrpSpPr>
      <p:grpSpPr>
        <a:xfrm>
          <a:off x="0" y="0"/>
          <a:ext cx="0" cy="0"/>
          <a:chOff x="0" y="0"/>
          <a:chExt cx="0" cy="0"/>
        </a:xfrm>
      </p:grpSpPr>
      <p:sp>
        <p:nvSpPr>
          <p:cNvPr id="1020" name="Google Shape;1020;p55"/>
          <p:cNvSpPr txBox="1"/>
          <p:nvPr>
            <p:ph type="title"/>
          </p:nvPr>
        </p:nvSpPr>
        <p:spPr>
          <a:xfrm>
            <a:off x="987850" y="292850"/>
            <a:ext cx="67959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Types of Chemical Reactions</a:t>
            </a:r>
            <a:endParaRPr/>
          </a:p>
        </p:txBody>
      </p:sp>
      <p:sp>
        <p:nvSpPr>
          <p:cNvPr id="1021" name="Google Shape;1021;p55"/>
          <p:cNvSpPr txBox="1"/>
          <p:nvPr>
            <p:ph idx="1" type="body"/>
          </p:nvPr>
        </p:nvSpPr>
        <p:spPr>
          <a:xfrm>
            <a:off x="311700" y="1495975"/>
            <a:ext cx="8520600" cy="3284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400"/>
              <a:buNone/>
            </a:pPr>
            <a:r>
              <a:rPr lang="en"/>
              <a:t>Synthesis: 				A + 2B → AB</a:t>
            </a:r>
            <a:r>
              <a:rPr baseline="-25000" lang="en"/>
              <a:t>2</a:t>
            </a:r>
            <a:br>
              <a:rPr lang="en"/>
            </a:br>
            <a:r>
              <a:rPr lang="en"/>
              <a:t>Decomposition:  			AB</a:t>
            </a:r>
            <a:r>
              <a:rPr baseline="-25000" lang="en"/>
              <a:t>2</a:t>
            </a:r>
            <a:r>
              <a:rPr lang="en"/>
              <a:t> </a:t>
            </a:r>
            <a:r>
              <a:rPr lang="en">
                <a:solidFill>
                  <a:schemeClr val="lt1"/>
                </a:solidFill>
              </a:rPr>
              <a:t>→</a:t>
            </a:r>
            <a:r>
              <a:rPr lang="en"/>
              <a:t> A + 2B</a:t>
            </a:r>
            <a:br>
              <a:rPr lang="en"/>
            </a:br>
            <a:r>
              <a:rPr lang="en"/>
              <a:t>Combustion:	        	CH</a:t>
            </a:r>
            <a:r>
              <a:rPr baseline="-25000" lang="en"/>
              <a:t>4</a:t>
            </a:r>
            <a:r>
              <a:rPr lang="en"/>
              <a:t> + O</a:t>
            </a:r>
            <a:r>
              <a:rPr baseline="-25000" lang="en"/>
              <a:t>2</a:t>
            </a:r>
            <a:r>
              <a:rPr lang="en"/>
              <a:t> </a:t>
            </a:r>
            <a:r>
              <a:rPr lang="en">
                <a:solidFill>
                  <a:schemeClr val="lt1"/>
                </a:solidFill>
              </a:rPr>
              <a:t>→ </a:t>
            </a:r>
            <a:r>
              <a:rPr lang="en"/>
              <a:t>CO</a:t>
            </a:r>
            <a:r>
              <a:rPr baseline="-25000" lang="en"/>
              <a:t>2</a:t>
            </a:r>
            <a:r>
              <a:rPr lang="en"/>
              <a:t> + H</a:t>
            </a:r>
            <a:r>
              <a:rPr baseline="-25000" lang="en"/>
              <a:t>2</a:t>
            </a:r>
            <a:r>
              <a:rPr lang="en"/>
              <a:t>O</a:t>
            </a:r>
            <a:br>
              <a:rPr lang="en"/>
            </a:br>
            <a:r>
              <a:rPr lang="en"/>
              <a:t>Single Replacement:	AB + C </a:t>
            </a:r>
            <a:r>
              <a:rPr lang="en">
                <a:solidFill>
                  <a:schemeClr val="lt1"/>
                </a:solidFill>
              </a:rPr>
              <a:t>→</a:t>
            </a:r>
            <a:r>
              <a:rPr lang="en"/>
              <a:t> CB +A</a:t>
            </a:r>
            <a:br>
              <a:rPr lang="en"/>
            </a:br>
            <a:r>
              <a:rPr lang="en"/>
              <a:t>Double Replacement:	AB + CD </a:t>
            </a:r>
            <a:r>
              <a:rPr lang="en">
                <a:solidFill>
                  <a:schemeClr val="lt1"/>
                </a:solidFill>
              </a:rPr>
              <a:t>→</a:t>
            </a:r>
            <a:r>
              <a:rPr lang="en"/>
              <a:t>  AD + CB</a:t>
            </a:r>
            <a:br>
              <a:rPr lang="en"/>
            </a:br>
            <a:br>
              <a:rPr lang="en"/>
            </a:b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1"/>
                                        </p:tgtEl>
                                        <p:attrNameLst>
                                          <p:attrName>style.visibility</p:attrName>
                                        </p:attrNameLst>
                                      </p:cBhvr>
                                      <p:to>
                                        <p:strVal val="visible"/>
                                      </p:to>
                                    </p:set>
                                    <p:animEffect filter="fade" transition="in">
                                      <p:cBhvr>
                                        <p:cTn dur="1000"/>
                                        <p:tgtEl>
                                          <p:spTgt spid="10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5" name="Shape 1025"/>
        <p:cNvGrpSpPr/>
        <p:nvPr/>
      </p:nvGrpSpPr>
      <p:grpSpPr>
        <a:xfrm>
          <a:off x="0" y="0"/>
          <a:ext cx="0" cy="0"/>
          <a:chOff x="0" y="0"/>
          <a:chExt cx="0" cy="0"/>
        </a:xfrm>
      </p:grpSpPr>
      <p:sp>
        <p:nvSpPr>
          <p:cNvPr id="1026" name="Google Shape;1026;p56"/>
          <p:cNvSpPr txBox="1"/>
          <p:nvPr>
            <p:ph type="title"/>
          </p:nvPr>
        </p:nvSpPr>
        <p:spPr>
          <a:xfrm>
            <a:off x="987850" y="292850"/>
            <a:ext cx="67959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Synthesis Reaction</a:t>
            </a:r>
            <a:endParaRPr/>
          </a:p>
        </p:txBody>
      </p:sp>
      <p:sp>
        <p:nvSpPr>
          <p:cNvPr id="1027" name="Google Shape;1027;p56"/>
          <p:cNvSpPr txBox="1"/>
          <p:nvPr>
            <p:ph idx="1" type="body"/>
          </p:nvPr>
        </p:nvSpPr>
        <p:spPr>
          <a:xfrm>
            <a:off x="311700" y="1495975"/>
            <a:ext cx="8520600" cy="512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
              <a:t>         4Li + O</a:t>
            </a:r>
            <a:r>
              <a:rPr baseline="-25000" i="1" lang="en"/>
              <a:t>2</a:t>
            </a:r>
            <a:r>
              <a:rPr lang="en"/>
              <a:t>  →  2Li</a:t>
            </a:r>
            <a:r>
              <a:rPr baseline="-25000" lang="en"/>
              <a:t>2</a:t>
            </a:r>
            <a:r>
              <a:rPr lang="en"/>
              <a:t>O</a:t>
            </a:r>
            <a:endParaRPr/>
          </a:p>
          <a:p>
            <a:pPr indent="0" lvl="0" marL="0" rtl="0" algn="l">
              <a:lnSpc>
                <a:spcPct val="115000"/>
              </a:lnSpc>
              <a:spcBef>
                <a:spcPts val="1600"/>
              </a:spcBef>
              <a:spcAft>
                <a:spcPts val="0"/>
              </a:spcAft>
              <a:buSzPts val="1400"/>
              <a:buNone/>
            </a:pPr>
            <a:r>
              <a:t/>
            </a:r>
            <a:endParaRPr i="1" sz="3000">
              <a:solidFill>
                <a:srgbClr val="FF0000"/>
              </a:solidFill>
            </a:endParaRPr>
          </a:p>
          <a:p>
            <a:pPr indent="0" lvl="0" marL="0" rtl="0" algn="l">
              <a:lnSpc>
                <a:spcPct val="115000"/>
              </a:lnSpc>
              <a:spcBef>
                <a:spcPts val="1600"/>
              </a:spcBef>
              <a:spcAft>
                <a:spcPts val="1600"/>
              </a:spcAft>
              <a:buSzPts val="1400"/>
              <a:buNone/>
            </a:pPr>
            <a:r>
              <a:rPr i="1" lang="en" sz="3000">
                <a:solidFill>
                  <a:srgbClr val="FF0000"/>
                </a:solidFill>
              </a:rPr>
              <a:t>2 reactants forming 1 product</a:t>
            </a:r>
            <a:br>
              <a:rPr lang="en"/>
            </a:br>
            <a:br>
              <a:rPr lang="en"/>
            </a:br>
            <a:br>
              <a:rPr lang="en"/>
            </a:br>
            <a:br>
              <a:rPr lang="en"/>
            </a:br>
            <a:br>
              <a:rPr lang="en"/>
            </a:br>
            <a:endParaRPr/>
          </a:p>
        </p:txBody>
      </p:sp>
      <p:grpSp>
        <p:nvGrpSpPr>
          <p:cNvPr id="1028" name="Google Shape;1028;p56"/>
          <p:cNvGrpSpPr/>
          <p:nvPr/>
        </p:nvGrpSpPr>
        <p:grpSpPr>
          <a:xfrm>
            <a:off x="2428800" y="2285938"/>
            <a:ext cx="254850" cy="158413"/>
            <a:chOff x="4039250" y="2477025"/>
            <a:chExt cx="254850" cy="158413"/>
          </a:xfrm>
        </p:grpSpPr>
        <p:sp>
          <p:nvSpPr>
            <p:cNvPr id="1029" name="Google Shape;1029;p56"/>
            <p:cNvSpPr/>
            <p:nvPr/>
          </p:nvSpPr>
          <p:spPr>
            <a:xfrm>
              <a:off x="4144700" y="2477025"/>
              <a:ext cx="149400" cy="1584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0" name="Google Shape;1030;p56"/>
            <p:cNvSpPr/>
            <p:nvPr/>
          </p:nvSpPr>
          <p:spPr>
            <a:xfrm>
              <a:off x="4039250" y="2477038"/>
              <a:ext cx="149400" cy="1584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31" name="Google Shape;1031;p56"/>
          <p:cNvGrpSpPr/>
          <p:nvPr/>
        </p:nvGrpSpPr>
        <p:grpSpPr>
          <a:xfrm>
            <a:off x="3425975" y="2410500"/>
            <a:ext cx="254850" cy="158413"/>
            <a:chOff x="4039250" y="2477025"/>
            <a:chExt cx="254850" cy="158413"/>
          </a:xfrm>
        </p:grpSpPr>
        <p:sp>
          <p:nvSpPr>
            <p:cNvPr id="1032" name="Google Shape;1032;p56"/>
            <p:cNvSpPr/>
            <p:nvPr/>
          </p:nvSpPr>
          <p:spPr>
            <a:xfrm>
              <a:off x="4144700" y="2477025"/>
              <a:ext cx="149400" cy="1584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3" name="Google Shape;1033;p56"/>
            <p:cNvSpPr/>
            <p:nvPr/>
          </p:nvSpPr>
          <p:spPr>
            <a:xfrm>
              <a:off x="4039250" y="2477038"/>
              <a:ext cx="149400" cy="1584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34" name="Google Shape;1034;p56"/>
          <p:cNvGrpSpPr/>
          <p:nvPr/>
        </p:nvGrpSpPr>
        <p:grpSpPr>
          <a:xfrm>
            <a:off x="5222425" y="2291700"/>
            <a:ext cx="476750" cy="158413"/>
            <a:chOff x="4039250" y="2477025"/>
            <a:chExt cx="476750" cy="158413"/>
          </a:xfrm>
        </p:grpSpPr>
        <p:sp>
          <p:nvSpPr>
            <p:cNvPr id="1035" name="Google Shape;1035;p56"/>
            <p:cNvSpPr/>
            <p:nvPr/>
          </p:nvSpPr>
          <p:spPr>
            <a:xfrm>
              <a:off x="4366600" y="2477025"/>
              <a:ext cx="149400" cy="1584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6" name="Google Shape;1036;p56"/>
            <p:cNvSpPr/>
            <p:nvPr/>
          </p:nvSpPr>
          <p:spPr>
            <a:xfrm>
              <a:off x="4039250" y="2477038"/>
              <a:ext cx="149400" cy="1584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37" name="Google Shape;1037;p56"/>
          <p:cNvSpPr/>
          <p:nvPr/>
        </p:nvSpPr>
        <p:spPr>
          <a:xfrm>
            <a:off x="5386100" y="2291700"/>
            <a:ext cx="149400" cy="1584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38" name="Google Shape;1038;p56"/>
          <p:cNvGrpSpPr/>
          <p:nvPr/>
        </p:nvGrpSpPr>
        <p:grpSpPr>
          <a:xfrm>
            <a:off x="5222425" y="2529300"/>
            <a:ext cx="476750" cy="158413"/>
            <a:chOff x="5200250" y="2650938"/>
            <a:chExt cx="476750" cy="158413"/>
          </a:xfrm>
        </p:grpSpPr>
        <p:grpSp>
          <p:nvGrpSpPr>
            <p:cNvPr id="1039" name="Google Shape;1039;p56"/>
            <p:cNvGrpSpPr/>
            <p:nvPr/>
          </p:nvGrpSpPr>
          <p:grpSpPr>
            <a:xfrm>
              <a:off x="5200250" y="2650938"/>
              <a:ext cx="476750" cy="158413"/>
              <a:chOff x="4039250" y="2477025"/>
              <a:chExt cx="476750" cy="158413"/>
            </a:xfrm>
          </p:grpSpPr>
          <p:sp>
            <p:nvSpPr>
              <p:cNvPr id="1040" name="Google Shape;1040;p56"/>
              <p:cNvSpPr/>
              <p:nvPr/>
            </p:nvSpPr>
            <p:spPr>
              <a:xfrm>
                <a:off x="4366600" y="2477025"/>
                <a:ext cx="149400" cy="1584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1" name="Google Shape;1041;p56"/>
              <p:cNvSpPr/>
              <p:nvPr/>
            </p:nvSpPr>
            <p:spPr>
              <a:xfrm>
                <a:off x="4039250" y="2477038"/>
                <a:ext cx="149400" cy="1584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42" name="Google Shape;1042;p56"/>
            <p:cNvSpPr/>
            <p:nvPr/>
          </p:nvSpPr>
          <p:spPr>
            <a:xfrm>
              <a:off x="5363925" y="2650938"/>
              <a:ext cx="149400" cy="1584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43" name="Google Shape;1043;p56"/>
          <p:cNvGrpSpPr/>
          <p:nvPr/>
        </p:nvGrpSpPr>
        <p:grpSpPr>
          <a:xfrm>
            <a:off x="2428800" y="2535063"/>
            <a:ext cx="254850" cy="158413"/>
            <a:chOff x="4039250" y="2477025"/>
            <a:chExt cx="254850" cy="158413"/>
          </a:xfrm>
        </p:grpSpPr>
        <p:sp>
          <p:nvSpPr>
            <p:cNvPr id="1044" name="Google Shape;1044;p56"/>
            <p:cNvSpPr/>
            <p:nvPr/>
          </p:nvSpPr>
          <p:spPr>
            <a:xfrm>
              <a:off x="4144700" y="2477025"/>
              <a:ext cx="149400" cy="1584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5" name="Google Shape;1045;p56"/>
            <p:cNvSpPr/>
            <p:nvPr/>
          </p:nvSpPr>
          <p:spPr>
            <a:xfrm>
              <a:off x="4039250" y="2477038"/>
              <a:ext cx="149400" cy="1584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9" name="Shape 1049"/>
        <p:cNvGrpSpPr/>
        <p:nvPr/>
      </p:nvGrpSpPr>
      <p:grpSpPr>
        <a:xfrm>
          <a:off x="0" y="0"/>
          <a:ext cx="0" cy="0"/>
          <a:chOff x="0" y="0"/>
          <a:chExt cx="0" cy="0"/>
        </a:xfrm>
      </p:grpSpPr>
      <p:sp>
        <p:nvSpPr>
          <p:cNvPr id="1050" name="Google Shape;1050;p57"/>
          <p:cNvSpPr txBox="1"/>
          <p:nvPr>
            <p:ph type="title"/>
          </p:nvPr>
        </p:nvSpPr>
        <p:spPr>
          <a:xfrm>
            <a:off x="987850" y="292850"/>
            <a:ext cx="67959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Decomposition Reaction</a:t>
            </a:r>
            <a:endParaRPr/>
          </a:p>
        </p:txBody>
      </p:sp>
      <p:sp>
        <p:nvSpPr>
          <p:cNvPr id="1051" name="Google Shape;1051;p57"/>
          <p:cNvSpPr txBox="1"/>
          <p:nvPr>
            <p:ph idx="1" type="body"/>
          </p:nvPr>
        </p:nvSpPr>
        <p:spPr>
          <a:xfrm>
            <a:off x="311700" y="1495975"/>
            <a:ext cx="8520600" cy="494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
                <a:solidFill>
                  <a:schemeClr val="lt1"/>
                </a:solidFill>
              </a:rPr>
              <a:t> 2AuBr</a:t>
            </a:r>
            <a:r>
              <a:rPr baseline="-25000" lang="en">
                <a:solidFill>
                  <a:schemeClr val="lt1"/>
                </a:solidFill>
              </a:rPr>
              <a:t>3</a:t>
            </a:r>
            <a:r>
              <a:rPr lang="en">
                <a:solidFill>
                  <a:schemeClr val="lt1"/>
                </a:solidFill>
              </a:rPr>
              <a:t>  →   2Au   +  3Br</a:t>
            </a:r>
            <a:r>
              <a:rPr baseline="-25000" lang="en">
                <a:solidFill>
                  <a:schemeClr val="lt1"/>
                </a:solidFill>
              </a:rPr>
              <a:t>2</a:t>
            </a:r>
            <a:endParaRPr baseline="-25000">
              <a:solidFill>
                <a:schemeClr val="lt1"/>
              </a:solidFill>
            </a:endParaRPr>
          </a:p>
          <a:p>
            <a:pPr indent="0" lvl="0" marL="457200" rtl="0" algn="l">
              <a:lnSpc>
                <a:spcPct val="115000"/>
              </a:lnSpc>
              <a:spcBef>
                <a:spcPts val="1600"/>
              </a:spcBef>
              <a:spcAft>
                <a:spcPts val="0"/>
              </a:spcAft>
              <a:buSzPts val="1400"/>
              <a:buNone/>
            </a:pPr>
            <a:r>
              <a:t/>
            </a:r>
            <a:endParaRPr i="1" sz="3000">
              <a:solidFill>
                <a:srgbClr val="FF0000"/>
              </a:solidFill>
            </a:endParaRPr>
          </a:p>
          <a:p>
            <a:pPr indent="0" lvl="0" marL="457200" rtl="0" algn="l">
              <a:lnSpc>
                <a:spcPct val="115000"/>
              </a:lnSpc>
              <a:spcBef>
                <a:spcPts val="0"/>
              </a:spcBef>
              <a:spcAft>
                <a:spcPts val="0"/>
              </a:spcAft>
              <a:buSzPts val="1400"/>
              <a:buNone/>
            </a:pPr>
            <a:r>
              <a:t/>
            </a:r>
            <a:endParaRPr i="1" sz="3000">
              <a:solidFill>
                <a:srgbClr val="FF0000"/>
              </a:solidFill>
            </a:endParaRPr>
          </a:p>
          <a:p>
            <a:pPr indent="0" lvl="0" marL="457200" rtl="0" algn="l">
              <a:lnSpc>
                <a:spcPct val="115000"/>
              </a:lnSpc>
              <a:spcBef>
                <a:spcPts val="0"/>
              </a:spcBef>
              <a:spcAft>
                <a:spcPts val="0"/>
              </a:spcAft>
              <a:buSzPts val="1400"/>
              <a:buNone/>
            </a:pPr>
            <a:r>
              <a:rPr i="1" lang="en" sz="3000">
                <a:solidFill>
                  <a:srgbClr val="FF0000"/>
                </a:solidFill>
              </a:rPr>
              <a:t>Opposite of synthesis</a:t>
            </a:r>
            <a:endParaRPr i="1" sz="3000">
              <a:solidFill>
                <a:srgbClr val="FF0000"/>
              </a:solidFill>
            </a:endParaRPr>
          </a:p>
          <a:p>
            <a:pPr indent="0" lvl="0" marL="457200" rtl="0" algn="l">
              <a:lnSpc>
                <a:spcPct val="115000"/>
              </a:lnSpc>
              <a:spcBef>
                <a:spcPts val="0"/>
              </a:spcBef>
              <a:spcAft>
                <a:spcPts val="0"/>
              </a:spcAft>
              <a:buSzPts val="1400"/>
              <a:buNone/>
            </a:pPr>
            <a:r>
              <a:rPr i="1" lang="en" sz="3000">
                <a:solidFill>
                  <a:srgbClr val="FF0000"/>
                </a:solidFill>
              </a:rPr>
              <a:t>1 reactant breaking into multiple products</a:t>
            </a:r>
            <a:endParaRPr i="1" sz="3000">
              <a:solidFill>
                <a:srgbClr val="FF0000"/>
              </a:solidFill>
            </a:endParaRPr>
          </a:p>
          <a:p>
            <a:pPr indent="0" lvl="0" marL="0" rtl="0" algn="l">
              <a:lnSpc>
                <a:spcPct val="115000"/>
              </a:lnSpc>
              <a:spcBef>
                <a:spcPts val="0"/>
              </a:spcBef>
              <a:spcAft>
                <a:spcPts val="1600"/>
              </a:spcAft>
              <a:buSzPts val="1400"/>
              <a:buNone/>
            </a:pPr>
            <a:r>
              <a:t/>
            </a:r>
            <a:endParaRPr baseline="-25000">
              <a:solidFill>
                <a:schemeClr val="lt1"/>
              </a:solidFill>
            </a:endParaRPr>
          </a:p>
        </p:txBody>
      </p:sp>
      <p:grpSp>
        <p:nvGrpSpPr>
          <p:cNvPr id="1052" name="Google Shape;1052;p57"/>
          <p:cNvGrpSpPr/>
          <p:nvPr/>
        </p:nvGrpSpPr>
        <p:grpSpPr>
          <a:xfrm>
            <a:off x="987850" y="2268900"/>
            <a:ext cx="501300" cy="302850"/>
            <a:chOff x="6973275" y="2348088"/>
            <a:chExt cx="501300" cy="302850"/>
          </a:xfrm>
        </p:grpSpPr>
        <p:sp>
          <p:nvSpPr>
            <p:cNvPr id="1053" name="Google Shape;1053;p57"/>
            <p:cNvSpPr/>
            <p:nvPr/>
          </p:nvSpPr>
          <p:spPr>
            <a:xfrm>
              <a:off x="7140375" y="2352700"/>
              <a:ext cx="167100" cy="158400"/>
            </a:xfrm>
            <a:prstGeom prst="ellipse">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4" name="Google Shape;1054;p57"/>
            <p:cNvSpPr/>
            <p:nvPr/>
          </p:nvSpPr>
          <p:spPr>
            <a:xfrm>
              <a:off x="6973275" y="2348088"/>
              <a:ext cx="167100" cy="158400"/>
            </a:xfrm>
            <a:prstGeom prst="ellipse">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5" name="Google Shape;1055;p57"/>
            <p:cNvSpPr/>
            <p:nvPr/>
          </p:nvSpPr>
          <p:spPr>
            <a:xfrm>
              <a:off x="7307475" y="2352700"/>
              <a:ext cx="167100" cy="158400"/>
            </a:xfrm>
            <a:prstGeom prst="ellipse">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6" name="Google Shape;1056;p57"/>
            <p:cNvSpPr/>
            <p:nvPr/>
          </p:nvSpPr>
          <p:spPr>
            <a:xfrm>
              <a:off x="7140375" y="2492538"/>
              <a:ext cx="167100" cy="158400"/>
            </a:xfrm>
            <a:prstGeom prst="ellipse">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57" name="Google Shape;1057;p57"/>
          <p:cNvGrpSpPr/>
          <p:nvPr/>
        </p:nvGrpSpPr>
        <p:grpSpPr>
          <a:xfrm>
            <a:off x="987850" y="2702525"/>
            <a:ext cx="501300" cy="302850"/>
            <a:chOff x="6973275" y="2348088"/>
            <a:chExt cx="501300" cy="302850"/>
          </a:xfrm>
        </p:grpSpPr>
        <p:sp>
          <p:nvSpPr>
            <p:cNvPr id="1058" name="Google Shape;1058;p57"/>
            <p:cNvSpPr/>
            <p:nvPr/>
          </p:nvSpPr>
          <p:spPr>
            <a:xfrm>
              <a:off x="7140375" y="2352700"/>
              <a:ext cx="167100" cy="158400"/>
            </a:xfrm>
            <a:prstGeom prst="ellipse">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9" name="Google Shape;1059;p57"/>
            <p:cNvSpPr/>
            <p:nvPr/>
          </p:nvSpPr>
          <p:spPr>
            <a:xfrm>
              <a:off x="6973275" y="2348088"/>
              <a:ext cx="167100" cy="158400"/>
            </a:xfrm>
            <a:prstGeom prst="ellipse">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0" name="Google Shape;1060;p57"/>
            <p:cNvSpPr/>
            <p:nvPr/>
          </p:nvSpPr>
          <p:spPr>
            <a:xfrm>
              <a:off x="7307475" y="2352700"/>
              <a:ext cx="167100" cy="158400"/>
            </a:xfrm>
            <a:prstGeom prst="ellipse">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1" name="Google Shape;1061;p57"/>
            <p:cNvSpPr/>
            <p:nvPr/>
          </p:nvSpPr>
          <p:spPr>
            <a:xfrm>
              <a:off x="7140375" y="2492538"/>
              <a:ext cx="167100" cy="158400"/>
            </a:xfrm>
            <a:prstGeom prst="ellipse">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62" name="Google Shape;1062;p57"/>
          <p:cNvSpPr/>
          <p:nvPr/>
        </p:nvSpPr>
        <p:spPr>
          <a:xfrm>
            <a:off x="3500850" y="2268900"/>
            <a:ext cx="167100" cy="158400"/>
          </a:xfrm>
          <a:prstGeom prst="ellipse">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3" name="Google Shape;1063;p57"/>
          <p:cNvSpPr/>
          <p:nvPr/>
        </p:nvSpPr>
        <p:spPr>
          <a:xfrm>
            <a:off x="3500850" y="2518575"/>
            <a:ext cx="167100" cy="158400"/>
          </a:xfrm>
          <a:prstGeom prst="ellipse">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64" name="Google Shape;1064;p57"/>
          <p:cNvGrpSpPr/>
          <p:nvPr/>
        </p:nvGrpSpPr>
        <p:grpSpPr>
          <a:xfrm>
            <a:off x="5240250" y="2268900"/>
            <a:ext cx="334200" cy="158400"/>
            <a:chOff x="6973275" y="2348088"/>
            <a:chExt cx="334200" cy="158400"/>
          </a:xfrm>
        </p:grpSpPr>
        <p:sp>
          <p:nvSpPr>
            <p:cNvPr id="1065" name="Google Shape;1065;p57"/>
            <p:cNvSpPr/>
            <p:nvPr/>
          </p:nvSpPr>
          <p:spPr>
            <a:xfrm>
              <a:off x="6973275" y="2348088"/>
              <a:ext cx="167100" cy="158400"/>
            </a:xfrm>
            <a:prstGeom prst="ellipse">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6" name="Google Shape;1066;p57"/>
            <p:cNvSpPr/>
            <p:nvPr/>
          </p:nvSpPr>
          <p:spPr>
            <a:xfrm>
              <a:off x="7140375" y="2348088"/>
              <a:ext cx="167100" cy="158400"/>
            </a:xfrm>
            <a:prstGeom prst="ellipse">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67" name="Google Shape;1067;p57"/>
          <p:cNvGrpSpPr/>
          <p:nvPr/>
        </p:nvGrpSpPr>
        <p:grpSpPr>
          <a:xfrm>
            <a:off x="5240250" y="2521825"/>
            <a:ext cx="334200" cy="158400"/>
            <a:chOff x="6973275" y="2348088"/>
            <a:chExt cx="334200" cy="158400"/>
          </a:xfrm>
        </p:grpSpPr>
        <p:sp>
          <p:nvSpPr>
            <p:cNvPr id="1068" name="Google Shape;1068;p57"/>
            <p:cNvSpPr/>
            <p:nvPr/>
          </p:nvSpPr>
          <p:spPr>
            <a:xfrm>
              <a:off x="6973275" y="2348088"/>
              <a:ext cx="167100" cy="158400"/>
            </a:xfrm>
            <a:prstGeom prst="ellipse">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9" name="Google Shape;1069;p57"/>
            <p:cNvSpPr/>
            <p:nvPr/>
          </p:nvSpPr>
          <p:spPr>
            <a:xfrm>
              <a:off x="7140375" y="2348088"/>
              <a:ext cx="167100" cy="158400"/>
            </a:xfrm>
            <a:prstGeom prst="ellipse">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70" name="Google Shape;1070;p57"/>
          <p:cNvGrpSpPr/>
          <p:nvPr/>
        </p:nvGrpSpPr>
        <p:grpSpPr>
          <a:xfrm>
            <a:off x="5240250" y="2774750"/>
            <a:ext cx="334200" cy="158400"/>
            <a:chOff x="6973275" y="2348088"/>
            <a:chExt cx="334200" cy="158400"/>
          </a:xfrm>
        </p:grpSpPr>
        <p:sp>
          <p:nvSpPr>
            <p:cNvPr id="1071" name="Google Shape;1071;p57"/>
            <p:cNvSpPr/>
            <p:nvPr/>
          </p:nvSpPr>
          <p:spPr>
            <a:xfrm>
              <a:off x="6973275" y="2348088"/>
              <a:ext cx="167100" cy="158400"/>
            </a:xfrm>
            <a:prstGeom prst="ellipse">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2" name="Google Shape;1072;p57"/>
            <p:cNvSpPr/>
            <p:nvPr/>
          </p:nvSpPr>
          <p:spPr>
            <a:xfrm>
              <a:off x="7140375" y="2348088"/>
              <a:ext cx="167100" cy="158400"/>
            </a:xfrm>
            <a:prstGeom prst="ellipse">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6" name="Shape 1076"/>
        <p:cNvGrpSpPr/>
        <p:nvPr/>
      </p:nvGrpSpPr>
      <p:grpSpPr>
        <a:xfrm>
          <a:off x="0" y="0"/>
          <a:ext cx="0" cy="0"/>
          <a:chOff x="0" y="0"/>
          <a:chExt cx="0" cy="0"/>
        </a:xfrm>
      </p:grpSpPr>
      <p:sp>
        <p:nvSpPr>
          <p:cNvPr id="1077" name="Google Shape;1077;p58"/>
          <p:cNvSpPr txBox="1"/>
          <p:nvPr>
            <p:ph type="title"/>
          </p:nvPr>
        </p:nvSpPr>
        <p:spPr>
          <a:xfrm>
            <a:off x="987850" y="292850"/>
            <a:ext cx="67959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Combustion Reactions</a:t>
            </a:r>
            <a:endParaRPr/>
          </a:p>
        </p:txBody>
      </p:sp>
      <p:sp>
        <p:nvSpPr>
          <p:cNvPr id="1078" name="Google Shape;1078;p58"/>
          <p:cNvSpPr txBox="1"/>
          <p:nvPr>
            <p:ph idx="1" type="body"/>
          </p:nvPr>
        </p:nvSpPr>
        <p:spPr>
          <a:xfrm>
            <a:off x="311700" y="1495975"/>
            <a:ext cx="8520600" cy="3284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
              <a:t>CH</a:t>
            </a:r>
            <a:r>
              <a:rPr baseline="-25000" lang="en"/>
              <a:t>4</a:t>
            </a:r>
            <a:r>
              <a:rPr lang="en"/>
              <a:t> + 2O</a:t>
            </a:r>
            <a:r>
              <a:rPr baseline="-25000" lang="en"/>
              <a:t>2</a:t>
            </a:r>
            <a:r>
              <a:rPr lang="en"/>
              <a:t>   →</a:t>
            </a:r>
            <a:r>
              <a:rPr baseline="30000" lang="en"/>
              <a:t> </a:t>
            </a:r>
            <a:r>
              <a:rPr lang="en"/>
              <a:t>  CO</a:t>
            </a:r>
            <a:r>
              <a:rPr baseline="-25000" lang="en"/>
              <a:t>2</a:t>
            </a:r>
            <a:r>
              <a:rPr lang="en"/>
              <a:t>  +  2H</a:t>
            </a:r>
            <a:r>
              <a:rPr baseline="-25000" lang="en"/>
              <a:t>2</a:t>
            </a:r>
            <a:r>
              <a:rPr lang="en"/>
              <a:t>O</a:t>
            </a:r>
            <a:br>
              <a:rPr lang="en"/>
            </a:br>
            <a:r>
              <a:rPr i="1" lang="en" sz="3000">
                <a:solidFill>
                  <a:srgbClr val="FF0000"/>
                </a:solidFill>
              </a:rPr>
              <a:t>Oxygen as a reactant… 1</a:t>
            </a:r>
            <a:r>
              <a:rPr baseline="30000" i="1" lang="en" sz="3000">
                <a:solidFill>
                  <a:srgbClr val="FF0000"/>
                </a:solidFill>
              </a:rPr>
              <a:t>st</a:t>
            </a:r>
            <a:r>
              <a:rPr i="1" lang="en" sz="3000">
                <a:solidFill>
                  <a:srgbClr val="FF0000"/>
                </a:solidFill>
              </a:rPr>
              <a:t> 6 reactions on table E</a:t>
            </a:r>
            <a:endParaRPr i="1" sz="3000">
              <a:solidFill>
                <a:srgbClr val="FF0000"/>
              </a:solidFill>
            </a:endParaRPr>
          </a:p>
          <a:p>
            <a:pPr indent="0" lvl="0" marL="0" rtl="0" algn="l">
              <a:lnSpc>
                <a:spcPct val="115000"/>
              </a:lnSpc>
              <a:spcBef>
                <a:spcPts val="1600"/>
              </a:spcBef>
              <a:spcAft>
                <a:spcPts val="1600"/>
              </a:spcAft>
              <a:buSzPts val="1400"/>
              <a:buNone/>
            </a:pPr>
            <a:r>
              <a:t/>
            </a:r>
            <a:endParaRPr/>
          </a:p>
        </p:txBody>
      </p:sp>
      <p:pic>
        <p:nvPicPr>
          <p:cNvPr id="1079" name="Google Shape;1079;p58"/>
          <p:cNvPicPr preferRelativeResize="0"/>
          <p:nvPr/>
        </p:nvPicPr>
        <p:blipFill rotWithShape="1">
          <a:blip r:embed="rId3">
            <a:alphaModFix/>
          </a:blip>
          <a:srcRect b="0" l="0" r="0" t="0"/>
          <a:stretch/>
        </p:blipFill>
        <p:spPr>
          <a:xfrm>
            <a:off x="4910125" y="2739150"/>
            <a:ext cx="4233875" cy="240435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3" name="Shape 1083"/>
        <p:cNvGrpSpPr/>
        <p:nvPr/>
      </p:nvGrpSpPr>
      <p:grpSpPr>
        <a:xfrm>
          <a:off x="0" y="0"/>
          <a:ext cx="0" cy="0"/>
          <a:chOff x="0" y="0"/>
          <a:chExt cx="0" cy="0"/>
        </a:xfrm>
      </p:grpSpPr>
      <p:sp>
        <p:nvSpPr>
          <p:cNvPr id="1084" name="Google Shape;1084;p59"/>
          <p:cNvSpPr txBox="1"/>
          <p:nvPr>
            <p:ph type="title"/>
          </p:nvPr>
        </p:nvSpPr>
        <p:spPr>
          <a:xfrm>
            <a:off x="987850" y="292850"/>
            <a:ext cx="67959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Single Replacement Reactions</a:t>
            </a:r>
            <a:endParaRPr/>
          </a:p>
        </p:txBody>
      </p:sp>
      <p:sp>
        <p:nvSpPr>
          <p:cNvPr id="1085" name="Google Shape;1085;p59"/>
          <p:cNvSpPr txBox="1"/>
          <p:nvPr>
            <p:ph idx="1" type="body"/>
          </p:nvPr>
        </p:nvSpPr>
        <p:spPr>
          <a:xfrm>
            <a:off x="311700" y="1495975"/>
            <a:ext cx="8520600" cy="3284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
              <a:t>Ni + CuCl</a:t>
            </a:r>
            <a:r>
              <a:rPr baseline="-25000" lang="en"/>
              <a:t>2</a:t>
            </a:r>
            <a:r>
              <a:rPr lang="en"/>
              <a:t>   →     NiCl</a:t>
            </a:r>
            <a:r>
              <a:rPr baseline="-25000" lang="en"/>
              <a:t>2</a:t>
            </a:r>
            <a:r>
              <a:rPr lang="en"/>
              <a:t>   +   Cu</a:t>
            </a:r>
            <a:br>
              <a:rPr lang="en"/>
            </a:br>
            <a:endParaRPr/>
          </a:p>
          <a:p>
            <a:pPr indent="0" lvl="0" marL="0" rtl="0" algn="l">
              <a:lnSpc>
                <a:spcPct val="115000"/>
              </a:lnSpc>
              <a:spcBef>
                <a:spcPts val="1600"/>
              </a:spcBef>
              <a:spcAft>
                <a:spcPts val="0"/>
              </a:spcAft>
              <a:buSzPts val="1400"/>
              <a:buNone/>
            </a:pPr>
            <a:r>
              <a:t/>
            </a:r>
            <a:endParaRPr i="1" sz="3000">
              <a:solidFill>
                <a:srgbClr val="FF0000"/>
              </a:solidFill>
            </a:endParaRPr>
          </a:p>
          <a:p>
            <a:pPr indent="-317500" lvl="0" marL="457200" rtl="0" algn="l">
              <a:lnSpc>
                <a:spcPct val="115000"/>
              </a:lnSpc>
              <a:spcBef>
                <a:spcPts val="1600"/>
              </a:spcBef>
              <a:spcAft>
                <a:spcPts val="0"/>
              </a:spcAft>
              <a:buClr>
                <a:srgbClr val="FF0000"/>
              </a:buClr>
              <a:buSzPts val="1400"/>
              <a:buChar char="●"/>
            </a:pPr>
            <a:r>
              <a:rPr i="1" lang="en" sz="3000">
                <a:solidFill>
                  <a:srgbClr val="FF0000"/>
                </a:solidFill>
              </a:rPr>
              <a:t>A single element replaces another in a compound</a:t>
            </a:r>
            <a:endParaRPr i="1" sz="3000">
              <a:solidFill>
                <a:srgbClr val="FF0000"/>
              </a:solidFill>
            </a:endParaRPr>
          </a:p>
          <a:p>
            <a:pPr indent="-317500" lvl="0" marL="457200" rtl="0" algn="l">
              <a:lnSpc>
                <a:spcPct val="115000"/>
              </a:lnSpc>
              <a:spcBef>
                <a:spcPts val="0"/>
              </a:spcBef>
              <a:spcAft>
                <a:spcPts val="0"/>
              </a:spcAft>
              <a:buClr>
                <a:srgbClr val="FF0000"/>
              </a:buClr>
              <a:buSzPts val="1400"/>
              <a:buChar char="●"/>
            </a:pPr>
            <a:r>
              <a:rPr i="1" lang="en" sz="3000">
                <a:solidFill>
                  <a:srgbClr val="FF0000"/>
                </a:solidFill>
              </a:rPr>
              <a:t>Look for a single element on both sides of rx</a:t>
            </a:r>
            <a:endParaRPr i="1" sz="3000">
              <a:solidFill>
                <a:srgbClr val="FF0000"/>
              </a:solidFill>
            </a:endParaRPr>
          </a:p>
          <a:p>
            <a:pPr indent="0" lvl="0" marL="0" rtl="0" algn="l">
              <a:lnSpc>
                <a:spcPct val="115000"/>
              </a:lnSpc>
              <a:spcBef>
                <a:spcPts val="1600"/>
              </a:spcBef>
              <a:spcAft>
                <a:spcPts val="1600"/>
              </a:spcAft>
              <a:buSzPts val="1400"/>
              <a:buNone/>
            </a:pPr>
            <a:r>
              <a:t/>
            </a:r>
            <a:endParaRPr/>
          </a:p>
        </p:txBody>
      </p:sp>
      <p:sp>
        <p:nvSpPr>
          <p:cNvPr id="1086" name="Google Shape;1086;p59"/>
          <p:cNvSpPr/>
          <p:nvPr/>
        </p:nvSpPr>
        <p:spPr>
          <a:xfrm>
            <a:off x="470425" y="2141625"/>
            <a:ext cx="1087800" cy="720300"/>
          </a:xfrm>
          <a:prstGeom prst="curvedUpArrow">
            <a:avLst>
              <a:gd fmla="val 25000" name="adj1"/>
              <a:gd fmla="val 50000" name="adj2"/>
              <a:gd fmla="val 25000" name="adj3"/>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87" name="Google Shape;1087;p59"/>
          <p:cNvGrpSpPr/>
          <p:nvPr/>
        </p:nvGrpSpPr>
        <p:grpSpPr>
          <a:xfrm>
            <a:off x="4410275" y="2420263"/>
            <a:ext cx="501300" cy="163012"/>
            <a:chOff x="6973275" y="2348088"/>
            <a:chExt cx="501300" cy="163012"/>
          </a:xfrm>
        </p:grpSpPr>
        <p:sp>
          <p:nvSpPr>
            <p:cNvPr id="1088" name="Google Shape;1088;p59"/>
            <p:cNvSpPr/>
            <p:nvPr/>
          </p:nvSpPr>
          <p:spPr>
            <a:xfrm>
              <a:off x="7140375" y="2352700"/>
              <a:ext cx="167100" cy="158400"/>
            </a:xfrm>
            <a:prstGeom prst="ellipse">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9" name="Google Shape;1089;p59"/>
            <p:cNvSpPr/>
            <p:nvPr/>
          </p:nvSpPr>
          <p:spPr>
            <a:xfrm>
              <a:off x="6973275" y="2348088"/>
              <a:ext cx="167100" cy="158400"/>
            </a:xfrm>
            <a:prstGeom prst="ellipse">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0" name="Google Shape;1090;p59"/>
            <p:cNvSpPr/>
            <p:nvPr/>
          </p:nvSpPr>
          <p:spPr>
            <a:xfrm>
              <a:off x="7307475" y="2352700"/>
              <a:ext cx="167100" cy="158400"/>
            </a:xfrm>
            <a:prstGeom prst="ellipse">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91" name="Google Shape;1091;p59"/>
          <p:cNvSpPr/>
          <p:nvPr/>
        </p:nvSpPr>
        <p:spPr>
          <a:xfrm>
            <a:off x="6609150" y="2422575"/>
            <a:ext cx="167100" cy="158400"/>
          </a:xfrm>
          <a:prstGeom prst="ellipse">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2" name="Google Shape;1092;p59"/>
          <p:cNvSpPr/>
          <p:nvPr/>
        </p:nvSpPr>
        <p:spPr>
          <a:xfrm>
            <a:off x="311700" y="2492550"/>
            <a:ext cx="167100" cy="158400"/>
          </a:xfrm>
          <a:prstGeom prst="ellipse">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93" name="Google Shape;1093;p59"/>
          <p:cNvGrpSpPr/>
          <p:nvPr/>
        </p:nvGrpSpPr>
        <p:grpSpPr>
          <a:xfrm>
            <a:off x="1523925" y="2492550"/>
            <a:ext cx="501300" cy="158400"/>
            <a:chOff x="1338900" y="2861925"/>
            <a:chExt cx="501300" cy="158400"/>
          </a:xfrm>
        </p:grpSpPr>
        <p:sp>
          <p:nvSpPr>
            <p:cNvPr id="1094" name="Google Shape;1094;p59"/>
            <p:cNvSpPr/>
            <p:nvPr/>
          </p:nvSpPr>
          <p:spPr>
            <a:xfrm>
              <a:off x="1506000" y="2861925"/>
              <a:ext cx="167100" cy="158400"/>
            </a:xfrm>
            <a:prstGeom prst="ellipse">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5" name="Google Shape;1095;p59"/>
            <p:cNvSpPr/>
            <p:nvPr/>
          </p:nvSpPr>
          <p:spPr>
            <a:xfrm>
              <a:off x="1673100" y="2861925"/>
              <a:ext cx="167100" cy="158400"/>
            </a:xfrm>
            <a:prstGeom prst="ellipse">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6" name="Google Shape;1096;p59"/>
            <p:cNvSpPr/>
            <p:nvPr/>
          </p:nvSpPr>
          <p:spPr>
            <a:xfrm>
              <a:off x="1338900" y="2861925"/>
              <a:ext cx="167100" cy="158400"/>
            </a:xfrm>
            <a:prstGeom prst="ellipse">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6"/>
                                        </p:tgtEl>
                                        <p:attrNameLst>
                                          <p:attrName>style.visibility</p:attrName>
                                        </p:attrNameLst>
                                      </p:cBhvr>
                                      <p:to>
                                        <p:strVal val="visible"/>
                                      </p:to>
                                    </p:set>
                                    <p:animEffect filter="fade" transition="in">
                                      <p:cBhvr>
                                        <p:cTn dur="1000"/>
                                        <p:tgtEl>
                                          <p:spTgt spid="10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6"/>
          <p:cNvSpPr txBox="1"/>
          <p:nvPr>
            <p:ph type="title"/>
          </p:nvPr>
        </p:nvSpPr>
        <p:spPr>
          <a:xfrm>
            <a:off x="987850" y="292850"/>
            <a:ext cx="67959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Example</a:t>
            </a:r>
            <a:endParaRPr/>
          </a:p>
        </p:txBody>
      </p:sp>
      <p:sp>
        <p:nvSpPr>
          <p:cNvPr id="234" name="Google Shape;234;p6"/>
          <p:cNvSpPr txBox="1"/>
          <p:nvPr>
            <p:ph idx="1" type="body"/>
          </p:nvPr>
        </p:nvSpPr>
        <p:spPr>
          <a:xfrm>
            <a:off x="311700" y="1187475"/>
            <a:ext cx="8520600" cy="1696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t/>
            </a:r>
            <a:endParaRPr/>
          </a:p>
          <a:p>
            <a:pPr indent="0" lvl="0" marL="0" rtl="0" algn="l">
              <a:lnSpc>
                <a:spcPct val="115000"/>
              </a:lnSpc>
              <a:spcBef>
                <a:spcPts val="1600"/>
              </a:spcBef>
              <a:spcAft>
                <a:spcPts val="0"/>
              </a:spcAft>
              <a:buSzPts val="1400"/>
              <a:buNone/>
            </a:pPr>
            <a:r>
              <a:rPr lang="en">
                <a:solidFill>
                  <a:srgbClr val="00FF00"/>
                </a:solidFill>
              </a:rPr>
              <a:t>N</a:t>
            </a:r>
            <a:r>
              <a:rPr lang="en">
                <a:solidFill>
                  <a:srgbClr val="FFFF00"/>
                </a:solidFill>
              </a:rPr>
              <a:t>H</a:t>
            </a:r>
            <a:r>
              <a:rPr baseline="-25000" lang="en">
                <a:solidFill>
                  <a:srgbClr val="FFFF00"/>
                </a:solidFill>
              </a:rPr>
              <a:t>4</a:t>
            </a:r>
            <a:r>
              <a:rPr lang="en">
                <a:solidFill>
                  <a:srgbClr val="00FF00"/>
                </a:solidFill>
              </a:rPr>
              <a:t>N</a:t>
            </a:r>
            <a:r>
              <a:rPr lang="en">
                <a:solidFill>
                  <a:srgbClr val="FF0000"/>
                </a:solidFill>
              </a:rPr>
              <a:t>O</a:t>
            </a:r>
            <a:r>
              <a:rPr baseline="-25000" lang="en">
                <a:solidFill>
                  <a:srgbClr val="FF0000"/>
                </a:solidFill>
              </a:rPr>
              <a:t>3</a:t>
            </a:r>
            <a:r>
              <a:rPr lang="en"/>
              <a:t> </a:t>
            </a:r>
            <a:br>
              <a:rPr lang="en"/>
            </a:br>
            <a:br>
              <a:rPr lang="en"/>
            </a:br>
            <a:endParaRPr sz="1400"/>
          </a:p>
          <a:p>
            <a:pPr indent="0" lvl="0" marL="0" rtl="0" algn="l">
              <a:lnSpc>
                <a:spcPct val="115000"/>
              </a:lnSpc>
              <a:spcBef>
                <a:spcPts val="1600"/>
              </a:spcBef>
              <a:spcAft>
                <a:spcPts val="1600"/>
              </a:spcAft>
              <a:buSzPts val="1400"/>
              <a:buNone/>
            </a:pPr>
            <a:r>
              <a:rPr lang="en"/>
              <a:t>3</a:t>
            </a:r>
            <a:r>
              <a:rPr lang="en">
                <a:solidFill>
                  <a:srgbClr val="FF9900"/>
                </a:solidFill>
              </a:rPr>
              <a:t>Al</a:t>
            </a:r>
            <a:r>
              <a:rPr baseline="-25000" lang="en">
                <a:solidFill>
                  <a:srgbClr val="FF9900"/>
                </a:solidFill>
              </a:rPr>
              <a:t>2</a:t>
            </a:r>
            <a:r>
              <a:rPr lang="en"/>
              <a:t>(</a:t>
            </a:r>
            <a:r>
              <a:rPr lang="en">
                <a:solidFill>
                  <a:srgbClr val="00FFFF"/>
                </a:solidFill>
              </a:rPr>
              <a:t>S</a:t>
            </a:r>
            <a:r>
              <a:rPr lang="en">
                <a:solidFill>
                  <a:srgbClr val="FF0000"/>
                </a:solidFill>
              </a:rPr>
              <a:t>O</a:t>
            </a:r>
            <a:r>
              <a:rPr baseline="-25000" lang="en">
                <a:solidFill>
                  <a:srgbClr val="FF0000"/>
                </a:solidFill>
              </a:rPr>
              <a:t>4</a:t>
            </a:r>
            <a:r>
              <a:rPr lang="en"/>
              <a:t>)</a:t>
            </a:r>
            <a:r>
              <a:rPr baseline="-25000" lang="en"/>
              <a:t>3</a:t>
            </a:r>
            <a:r>
              <a:rPr lang="en"/>
              <a:t> </a:t>
            </a:r>
            <a:br>
              <a:rPr lang="en"/>
            </a:br>
            <a:endParaRPr/>
          </a:p>
        </p:txBody>
      </p:sp>
      <p:sp>
        <p:nvSpPr>
          <p:cNvPr id="235" name="Google Shape;235;p6"/>
          <p:cNvSpPr txBox="1"/>
          <p:nvPr/>
        </p:nvSpPr>
        <p:spPr>
          <a:xfrm>
            <a:off x="2183200" y="2000850"/>
            <a:ext cx="4513800" cy="570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3000"/>
              <a:buFont typeface="Arial"/>
              <a:buNone/>
            </a:pPr>
            <a:r>
              <a:rPr b="0" i="0" lang="en" sz="3000" u="none" cap="none" strike="noStrike">
                <a:solidFill>
                  <a:srgbClr val="00FF00"/>
                </a:solidFill>
                <a:latin typeface="Shadows Into Light"/>
                <a:ea typeface="Shadows Into Light"/>
                <a:cs typeface="Shadows Into Light"/>
                <a:sym typeface="Shadows Into Light"/>
              </a:rPr>
              <a:t>N</a:t>
            </a:r>
            <a:r>
              <a:rPr b="0" i="0" lang="en" sz="3000" u="none" cap="none" strike="noStrike">
                <a:solidFill>
                  <a:schemeClr val="lt1"/>
                </a:solidFill>
                <a:latin typeface="Shadows Into Light"/>
                <a:ea typeface="Shadows Into Light"/>
                <a:cs typeface="Shadows Into Light"/>
                <a:sym typeface="Shadows Into Light"/>
              </a:rPr>
              <a:t>= 2   </a:t>
            </a:r>
            <a:r>
              <a:rPr b="0" i="0" lang="en" sz="3000" u="none" cap="none" strike="noStrike">
                <a:solidFill>
                  <a:srgbClr val="FFFF00"/>
                </a:solidFill>
                <a:latin typeface="Shadows Into Light"/>
                <a:ea typeface="Shadows Into Light"/>
                <a:cs typeface="Shadows Into Light"/>
                <a:sym typeface="Shadows Into Light"/>
              </a:rPr>
              <a:t>H</a:t>
            </a:r>
            <a:r>
              <a:rPr b="0" i="0" lang="en" sz="3000" u="none" cap="none" strike="noStrike">
                <a:solidFill>
                  <a:schemeClr val="lt1"/>
                </a:solidFill>
                <a:latin typeface="Shadows Into Light"/>
                <a:ea typeface="Shadows Into Light"/>
                <a:cs typeface="Shadows Into Light"/>
                <a:sym typeface="Shadows Into Light"/>
              </a:rPr>
              <a:t>= 4   </a:t>
            </a:r>
            <a:r>
              <a:rPr b="0" i="0" lang="en" sz="3000" u="none" cap="none" strike="noStrike">
                <a:solidFill>
                  <a:srgbClr val="FF0000"/>
                </a:solidFill>
                <a:latin typeface="Shadows Into Light"/>
                <a:ea typeface="Shadows Into Light"/>
                <a:cs typeface="Shadows Into Light"/>
                <a:sym typeface="Shadows Into Light"/>
              </a:rPr>
              <a:t>O</a:t>
            </a:r>
            <a:r>
              <a:rPr b="0" i="0" lang="en" sz="3000" u="none" cap="none" strike="noStrike">
                <a:solidFill>
                  <a:schemeClr val="lt1"/>
                </a:solidFill>
                <a:latin typeface="Shadows Into Light"/>
                <a:ea typeface="Shadows Into Light"/>
                <a:cs typeface="Shadows Into Light"/>
                <a:sym typeface="Shadows Into Light"/>
              </a:rPr>
              <a:t>= 3</a:t>
            </a:r>
            <a:br>
              <a:rPr b="0" i="0" lang="en" sz="3600" u="none" cap="none" strike="noStrike">
                <a:solidFill>
                  <a:schemeClr val="lt1"/>
                </a:solidFill>
                <a:latin typeface="Shadows Into Light"/>
                <a:ea typeface="Shadows Into Light"/>
                <a:cs typeface="Shadows Into Light"/>
                <a:sym typeface="Shadows Into Light"/>
              </a:rPr>
            </a:br>
            <a:endParaRPr b="0" i="0" sz="1400" u="none" cap="none" strike="noStrike">
              <a:solidFill>
                <a:srgbClr val="000000"/>
              </a:solidFill>
              <a:latin typeface="Arial"/>
              <a:ea typeface="Arial"/>
              <a:cs typeface="Arial"/>
              <a:sym typeface="Arial"/>
            </a:endParaRPr>
          </a:p>
        </p:txBody>
      </p:sp>
      <p:sp>
        <p:nvSpPr>
          <p:cNvPr id="236" name="Google Shape;236;p6"/>
          <p:cNvSpPr txBox="1"/>
          <p:nvPr/>
        </p:nvSpPr>
        <p:spPr>
          <a:xfrm>
            <a:off x="7886050" y="2259900"/>
            <a:ext cx="877500" cy="623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3600"/>
              <a:buFont typeface="Arial"/>
              <a:buNone/>
            </a:pPr>
            <a:r>
              <a:rPr b="0" i="0" lang="en" sz="3600" u="none" cap="none" strike="noStrike">
                <a:solidFill>
                  <a:srgbClr val="00FFFF"/>
                </a:solidFill>
                <a:latin typeface="Shadows Into Light"/>
                <a:ea typeface="Shadows Into Light"/>
                <a:cs typeface="Shadows Into Light"/>
                <a:sym typeface="Shadows Into Light"/>
              </a:rPr>
              <a:t>S</a:t>
            </a:r>
            <a:r>
              <a:rPr b="0" i="0" lang="en" sz="3600" u="none" cap="none" strike="noStrike">
                <a:solidFill>
                  <a:srgbClr val="FF0000"/>
                </a:solidFill>
                <a:latin typeface="Shadows Into Light"/>
                <a:ea typeface="Shadows Into Light"/>
                <a:cs typeface="Shadows Into Light"/>
                <a:sym typeface="Shadows Into Light"/>
              </a:rPr>
              <a:t>O</a:t>
            </a:r>
            <a:r>
              <a:rPr b="0" baseline="-25000" i="0" lang="en" sz="3600" u="none" cap="none" strike="noStrike">
                <a:solidFill>
                  <a:srgbClr val="FF0000"/>
                </a:solidFill>
                <a:latin typeface="Shadows Into Light"/>
                <a:ea typeface="Shadows Into Light"/>
                <a:cs typeface="Shadows Into Light"/>
                <a:sym typeface="Shadows Into Light"/>
              </a:rPr>
              <a:t>4</a:t>
            </a:r>
            <a:endParaRPr b="0" i="0" sz="1400" u="none" cap="none" strike="noStrike">
              <a:solidFill>
                <a:srgbClr val="FF0000"/>
              </a:solidFill>
              <a:latin typeface="Arial"/>
              <a:ea typeface="Arial"/>
              <a:cs typeface="Arial"/>
              <a:sym typeface="Arial"/>
            </a:endParaRPr>
          </a:p>
        </p:txBody>
      </p:sp>
      <p:sp>
        <p:nvSpPr>
          <p:cNvPr id="237" name="Google Shape;237;p6"/>
          <p:cNvSpPr txBox="1"/>
          <p:nvPr/>
        </p:nvSpPr>
        <p:spPr>
          <a:xfrm>
            <a:off x="7954800" y="3450025"/>
            <a:ext cx="877500" cy="623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3600"/>
              <a:buFont typeface="Arial"/>
              <a:buNone/>
            </a:pPr>
            <a:r>
              <a:rPr b="0" i="0" lang="en" sz="3600" u="none" cap="none" strike="noStrike">
                <a:solidFill>
                  <a:srgbClr val="00FFFF"/>
                </a:solidFill>
                <a:latin typeface="Shadows Into Light"/>
                <a:ea typeface="Shadows Into Light"/>
                <a:cs typeface="Shadows Into Light"/>
                <a:sym typeface="Shadows Into Light"/>
              </a:rPr>
              <a:t>S</a:t>
            </a:r>
            <a:r>
              <a:rPr b="0" i="0" lang="en" sz="3600" u="none" cap="none" strike="noStrike">
                <a:solidFill>
                  <a:srgbClr val="FF0000"/>
                </a:solidFill>
                <a:latin typeface="Shadows Into Light"/>
                <a:ea typeface="Shadows Into Light"/>
                <a:cs typeface="Shadows Into Light"/>
                <a:sym typeface="Shadows Into Light"/>
              </a:rPr>
              <a:t>O</a:t>
            </a:r>
            <a:r>
              <a:rPr b="0" baseline="-25000" i="0" lang="en" sz="3600" u="none" cap="none" strike="noStrike">
                <a:solidFill>
                  <a:srgbClr val="FF0000"/>
                </a:solidFill>
                <a:latin typeface="Shadows Into Light"/>
                <a:ea typeface="Shadows Into Light"/>
                <a:cs typeface="Shadows Into Light"/>
                <a:sym typeface="Shadows Into Light"/>
              </a:rPr>
              <a:t>4</a:t>
            </a:r>
            <a:endParaRPr b="0" i="0" sz="1400" u="none" cap="none" strike="noStrike">
              <a:solidFill>
                <a:srgbClr val="FF0000"/>
              </a:solidFill>
              <a:latin typeface="Arial"/>
              <a:ea typeface="Arial"/>
              <a:cs typeface="Arial"/>
              <a:sym typeface="Arial"/>
            </a:endParaRPr>
          </a:p>
        </p:txBody>
      </p:sp>
      <p:sp>
        <p:nvSpPr>
          <p:cNvPr id="238" name="Google Shape;238;p6"/>
          <p:cNvSpPr txBox="1"/>
          <p:nvPr/>
        </p:nvSpPr>
        <p:spPr>
          <a:xfrm>
            <a:off x="7886050" y="2826325"/>
            <a:ext cx="877500" cy="623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3600"/>
              <a:buFont typeface="Arial"/>
              <a:buNone/>
            </a:pPr>
            <a:r>
              <a:rPr b="0" i="0" lang="en" sz="3600" u="none" cap="none" strike="noStrike">
                <a:solidFill>
                  <a:srgbClr val="00FFFF"/>
                </a:solidFill>
                <a:latin typeface="Shadows Into Light"/>
                <a:ea typeface="Shadows Into Light"/>
                <a:cs typeface="Shadows Into Light"/>
                <a:sym typeface="Shadows Into Light"/>
              </a:rPr>
              <a:t>S</a:t>
            </a:r>
            <a:r>
              <a:rPr b="0" i="0" lang="en" sz="3600" u="none" cap="none" strike="noStrike">
                <a:solidFill>
                  <a:srgbClr val="FF0000"/>
                </a:solidFill>
                <a:latin typeface="Shadows Into Light"/>
                <a:ea typeface="Shadows Into Light"/>
                <a:cs typeface="Shadows Into Light"/>
                <a:sym typeface="Shadows Into Light"/>
              </a:rPr>
              <a:t>O</a:t>
            </a:r>
            <a:r>
              <a:rPr b="0" baseline="-25000" i="0" lang="en" sz="3600" u="none" cap="none" strike="noStrike">
                <a:solidFill>
                  <a:srgbClr val="FF0000"/>
                </a:solidFill>
                <a:latin typeface="Shadows Into Light"/>
                <a:ea typeface="Shadows Into Light"/>
                <a:cs typeface="Shadows Into Light"/>
                <a:sym typeface="Shadows Into Light"/>
              </a:rPr>
              <a:t>4</a:t>
            </a:r>
            <a:endParaRPr b="0" i="0" sz="1400" u="none" cap="none" strike="noStrike">
              <a:solidFill>
                <a:srgbClr val="FF0000"/>
              </a:solidFill>
              <a:latin typeface="Arial"/>
              <a:ea typeface="Arial"/>
              <a:cs typeface="Arial"/>
              <a:sym typeface="Arial"/>
            </a:endParaRPr>
          </a:p>
        </p:txBody>
      </p:sp>
      <p:sp>
        <p:nvSpPr>
          <p:cNvPr id="239" name="Google Shape;239;p6"/>
          <p:cNvSpPr txBox="1"/>
          <p:nvPr/>
        </p:nvSpPr>
        <p:spPr>
          <a:xfrm>
            <a:off x="2752900" y="3867275"/>
            <a:ext cx="4513800" cy="570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3000"/>
              <a:buFont typeface="Arial"/>
              <a:buNone/>
            </a:pPr>
            <a:r>
              <a:rPr b="0" i="0" lang="en" sz="3000" u="none" cap="none" strike="noStrike">
                <a:solidFill>
                  <a:srgbClr val="FF9900"/>
                </a:solidFill>
                <a:latin typeface="Shadows Into Light"/>
                <a:ea typeface="Shadows Into Light"/>
                <a:cs typeface="Shadows Into Light"/>
                <a:sym typeface="Shadows Into Light"/>
              </a:rPr>
              <a:t>Al</a:t>
            </a:r>
            <a:r>
              <a:rPr b="0" i="0" lang="en" sz="3000" u="none" cap="none" strike="noStrike">
                <a:solidFill>
                  <a:schemeClr val="lt1"/>
                </a:solidFill>
                <a:latin typeface="Shadows Into Light"/>
                <a:ea typeface="Shadows Into Light"/>
                <a:cs typeface="Shadows Into Light"/>
                <a:sym typeface="Shadows Into Light"/>
              </a:rPr>
              <a:t>= 6   </a:t>
            </a:r>
            <a:r>
              <a:rPr b="0" i="0" lang="en" sz="3000" u="none" cap="none" strike="noStrike">
                <a:solidFill>
                  <a:srgbClr val="00FFFF"/>
                </a:solidFill>
                <a:latin typeface="Shadows Into Light"/>
                <a:ea typeface="Shadows Into Light"/>
                <a:cs typeface="Shadows Into Light"/>
                <a:sym typeface="Shadows Into Light"/>
              </a:rPr>
              <a:t>S</a:t>
            </a:r>
            <a:r>
              <a:rPr b="0" i="0" lang="en" sz="3000" u="none" cap="none" strike="noStrike">
                <a:solidFill>
                  <a:schemeClr val="lt1"/>
                </a:solidFill>
                <a:latin typeface="Shadows Into Light"/>
                <a:ea typeface="Shadows Into Light"/>
                <a:cs typeface="Shadows Into Light"/>
                <a:sym typeface="Shadows Into Light"/>
              </a:rPr>
              <a:t>= 9   </a:t>
            </a:r>
            <a:r>
              <a:rPr b="0" i="0" lang="en" sz="3000" u="none" cap="none" strike="noStrike">
                <a:solidFill>
                  <a:srgbClr val="FF0000"/>
                </a:solidFill>
                <a:latin typeface="Shadows Into Light"/>
                <a:ea typeface="Shadows Into Light"/>
                <a:cs typeface="Shadows Into Light"/>
                <a:sym typeface="Shadows Into Light"/>
              </a:rPr>
              <a:t>O</a:t>
            </a:r>
            <a:r>
              <a:rPr b="0" i="0" lang="en" sz="3000" u="none" cap="none" strike="noStrike">
                <a:solidFill>
                  <a:schemeClr val="lt1"/>
                </a:solidFill>
                <a:latin typeface="Shadows Into Light"/>
                <a:ea typeface="Shadows Into Light"/>
                <a:cs typeface="Shadows Into Light"/>
                <a:sym typeface="Shadows Into Light"/>
              </a:rPr>
              <a:t>= 36</a:t>
            </a:r>
            <a:br>
              <a:rPr b="0" i="0" lang="en" sz="3600" u="none" cap="none" strike="noStrike">
                <a:solidFill>
                  <a:schemeClr val="lt1"/>
                </a:solidFill>
                <a:latin typeface="Shadows Into Light"/>
                <a:ea typeface="Shadows Into Light"/>
                <a:cs typeface="Shadows Into Light"/>
                <a:sym typeface="Shadows Into Light"/>
              </a:rPr>
            </a:br>
            <a:endParaRPr b="0" i="0" sz="1400" u="none" cap="none" strike="noStrike">
              <a:solidFill>
                <a:srgbClr val="000000"/>
              </a:solidFill>
              <a:latin typeface="Arial"/>
              <a:ea typeface="Arial"/>
              <a:cs typeface="Arial"/>
              <a:sym typeface="Arial"/>
            </a:endParaRPr>
          </a:p>
        </p:txBody>
      </p:sp>
      <p:grpSp>
        <p:nvGrpSpPr>
          <p:cNvPr id="240" name="Google Shape;240;p6"/>
          <p:cNvGrpSpPr/>
          <p:nvPr/>
        </p:nvGrpSpPr>
        <p:grpSpPr>
          <a:xfrm>
            <a:off x="390725" y="1692625"/>
            <a:ext cx="474300" cy="497000"/>
            <a:chOff x="6471450" y="1596225"/>
            <a:chExt cx="474300" cy="497000"/>
          </a:xfrm>
        </p:grpSpPr>
        <p:sp>
          <p:nvSpPr>
            <p:cNvPr id="241" name="Google Shape;241;p6"/>
            <p:cNvSpPr/>
            <p:nvPr/>
          </p:nvSpPr>
          <p:spPr>
            <a:xfrm>
              <a:off x="6629550" y="1926125"/>
              <a:ext cx="158100" cy="1671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6"/>
            <p:cNvSpPr/>
            <p:nvPr/>
          </p:nvSpPr>
          <p:spPr>
            <a:xfrm>
              <a:off x="6787650" y="1759025"/>
              <a:ext cx="158100" cy="1671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6"/>
            <p:cNvSpPr/>
            <p:nvPr/>
          </p:nvSpPr>
          <p:spPr>
            <a:xfrm>
              <a:off x="6471450" y="1759025"/>
              <a:ext cx="158100" cy="1671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6"/>
            <p:cNvSpPr/>
            <p:nvPr/>
          </p:nvSpPr>
          <p:spPr>
            <a:xfrm>
              <a:off x="6629550" y="1596225"/>
              <a:ext cx="158100" cy="1671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6"/>
            <p:cNvSpPr/>
            <p:nvPr/>
          </p:nvSpPr>
          <p:spPr>
            <a:xfrm>
              <a:off x="6629550" y="1759025"/>
              <a:ext cx="158100" cy="167100"/>
            </a:xfrm>
            <a:prstGeom prst="ellipse">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46" name="Google Shape;246;p6"/>
          <p:cNvGrpSpPr/>
          <p:nvPr/>
        </p:nvGrpSpPr>
        <p:grpSpPr>
          <a:xfrm>
            <a:off x="1066875" y="1724700"/>
            <a:ext cx="377775" cy="432850"/>
            <a:chOff x="1075675" y="2094950"/>
            <a:chExt cx="377775" cy="432850"/>
          </a:xfrm>
        </p:grpSpPr>
        <p:sp>
          <p:nvSpPr>
            <p:cNvPr id="247" name="Google Shape;247;p6"/>
            <p:cNvSpPr/>
            <p:nvPr/>
          </p:nvSpPr>
          <p:spPr>
            <a:xfrm>
              <a:off x="1295350" y="2360700"/>
              <a:ext cx="158100" cy="1671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6"/>
            <p:cNvSpPr/>
            <p:nvPr/>
          </p:nvSpPr>
          <p:spPr>
            <a:xfrm>
              <a:off x="1181200" y="2094950"/>
              <a:ext cx="158100" cy="1671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6"/>
            <p:cNvSpPr/>
            <p:nvPr/>
          </p:nvSpPr>
          <p:spPr>
            <a:xfrm>
              <a:off x="1181200" y="2259900"/>
              <a:ext cx="158100" cy="167100"/>
            </a:xfrm>
            <a:prstGeom prst="ellipse">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p6"/>
            <p:cNvSpPr/>
            <p:nvPr/>
          </p:nvSpPr>
          <p:spPr>
            <a:xfrm>
              <a:off x="1075675" y="2360700"/>
              <a:ext cx="158100" cy="1671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51" name="Google Shape;251;p6"/>
          <p:cNvSpPr/>
          <p:nvPr/>
        </p:nvSpPr>
        <p:spPr>
          <a:xfrm>
            <a:off x="474950" y="3391200"/>
            <a:ext cx="158100" cy="175800"/>
          </a:xfrm>
          <a:prstGeom prst="ellipse">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6"/>
          <p:cNvSpPr/>
          <p:nvPr/>
        </p:nvSpPr>
        <p:spPr>
          <a:xfrm>
            <a:off x="474950" y="3631900"/>
            <a:ext cx="158100" cy="175800"/>
          </a:xfrm>
          <a:prstGeom prst="ellipse">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53" name="Google Shape;253;p6"/>
          <p:cNvGrpSpPr/>
          <p:nvPr/>
        </p:nvGrpSpPr>
        <p:grpSpPr>
          <a:xfrm>
            <a:off x="903000" y="3268150"/>
            <a:ext cx="474300" cy="539550"/>
            <a:chOff x="1228325" y="3268150"/>
            <a:chExt cx="474300" cy="539550"/>
          </a:xfrm>
        </p:grpSpPr>
        <p:sp>
          <p:nvSpPr>
            <p:cNvPr id="254" name="Google Shape;254;p6"/>
            <p:cNvSpPr/>
            <p:nvPr/>
          </p:nvSpPr>
          <p:spPr>
            <a:xfrm>
              <a:off x="1386425" y="3443950"/>
              <a:ext cx="158100" cy="175800"/>
            </a:xfrm>
            <a:prstGeom prst="ellipse">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6"/>
            <p:cNvSpPr/>
            <p:nvPr/>
          </p:nvSpPr>
          <p:spPr>
            <a:xfrm>
              <a:off x="1228325" y="3450025"/>
              <a:ext cx="1581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6"/>
            <p:cNvSpPr/>
            <p:nvPr/>
          </p:nvSpPr>
          <p:spPr>
            <a:xfrm>
              <a:off x="1386425" y="3268150"/>
              <a:ext cx="1581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6"/>
            <p:cNvSpPr/>
            <p:nvPr/>
          </p:nvSpPr>
          <p:spPr>
            <a:xfrm>
              <a:off x="1544525" y="3450025"/>
              <a:ext cx="1581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6"/>
            <p:cNvSpPr/>
            <p:nvPr/>
          </p:nvSpPr>
          <p:spPr>
            <a:xfrm>
              <a:off x="1386425" y="3631900"/>
              <a:ext cx="1581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59" name="Google Shape;259;p6"/>
          <p:cNvGrpSpPr/>
          <p:nvPr/>
        </p:nvGrpSpPr>
        <p:grpSpPr>
          <a:xfrm>
            <a:off x="1444650" y="3268150"/>
            <a:ext cx="474300" cy="539550"/>
            <a:chOff x="1228325" y="3268150"/>
            <a:chExt cx="474300" cy="539550"/>
          </a:xfrm>
        </p:grpSpPr>
        <p:sp>
          <p:nvSpPr>
            <p:cNvPr id="260" name="Google Shape;260;p6"/>
            <p:cNvSpPr/>
            <p:nvPr/>
          </p:nvSpPr>
          <p:spPr>
            <a:xfrm>
              <a:off x="1386425" y="3443950"/>
              <a:ext cx="158100" cy="175800"/>
            </a:xfrm>
            <a:prstGeom prst="ellipse">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6"/>
            <p:cNvSpPr/>
            <p:nvPr/>
          </p:nvSpPr>
          <p:spPr>
            <a:xfrm>
              <a:off x="1228325" y="3450025"/>
              <a:ext cx="1581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6"/>
            <p:cNvSpPr/>
            <p:nvPr/>
          </p:nvSpPr>
          <p:spPr>
            <a:xfrm>
              <a:off x="1386425" y="3268150"/>
              <a:ext cx="1581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6"/>
            <p:cNvSpPr/>
            <p:nvPr/>
          </p:nvSpPr>
          <p:spPr>
            <a:xfrm>
              <a:off x="1544525" y="3450025"/>
              <a:ext cx="1581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6"/>
            <p:cNvSpPr/>
            <p:nvPr/>
          </p:nvSpPr>
          <p:spPr>
            <a:xfrm>
              <a:off x="1386425" y="3631900"/>
              <a:ext cx="1581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65" name="Google Shape;265;p6"/>
          <p:cNvGrpSpPr/>
          <p:nvPr/>
        </p:nvGrpSpPr>
        <p:grpSpPr>
          <a:xfrm>
            <a:off x="1986300" y="3268150"/>
            <a:ext cx="474300" cy="539550"/>
            <a:chOff x="1228325" y="3268150"/>
            <a:chExt cx="474300" cy="539550"/>
          </a:xfrm>
        </p:grpSpPr>
        <p:sp>
          <p:nvSpPr>
            <p:cNvPr id="266" name="Google Shape;266;p6"/>
            <p:cNvSpPr/>
            <p:nvPr/>
          </p:nvSpPr>
          <p:spPr>
            <a:xfrm>
              <a:off x="1386425" y="3443950"/>
              <a:ext cx="158100" cy="175800"/>
            </a:xfrm>
            <a:prstGeom prst="ellipse">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p6"/>
            <p:cNvSpPr/>
            <p:nvPr/>
          </p:nvSpPr>
          <p:spPr>
            <a:xfrm>
              <a:off x="1228325" y="3450025"/>
              <a:ext cx="1581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p6"/>
            <p:cNvSpPr/>
            <p:nvPr/>
          </p:nvSpPr>
          <p:spPr>
            <a:xfrm>
              <a:off x="1386425" y="3268150"/>
              <a:ext cx="1581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p6"/>
            <p:cNvSpPr/>
            <p:nvPr/>
          </p:nvSpPr>
          <p:spPr>
            <a:xfrm>
              <a:off x="1544525" y="3450025"/>
              <a:ext cx="1581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6"/>
            <p:cNvSpPr/>
            <p:nvPr/>
          </p:nvSpPr>
          <p:spPr>
            <a:xfrm>
              <a:off x="1386425" y="3631900"/>
              <a:ext cx="1581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71" name="Google Shape;271;p6"/>
          <p:cNvSpPr/>
          <p:nvPr/>
        </p:nvSpPr>
        <p:spPr>
          <a:xfrm>
            <a:off x="2730550" y="3391200"/>
            <a:ext cx="158100" cy="175800"/>
          </a:xfrm>
          <a:prstGeom prst="ellipse">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6"/>
          <p:cNvSpPr/>
          <p:nvPr/>
        </p:nvSpPr>
        <p:spPr>
          <a:xfrm>
            <a:off x="2730550" y="3631900"/>
            <a:ext cx="158100" cy="175800"/>
          </a:xfrm>
          <a:prstGeom prst="ellipse">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73" name="Google Shape;273;p6"/>
          <p:cNvGrpSpPr/>
          <p:nvPr/>
        </p:nvGrpSpPr>
        <p:grpSpPr>
          <a:xfrm>
            <a:off x="3158600" y="3268150"/>
            <a:ext cx="474300" cy="539550"/>
            <a:chOff x="1228325" y="3268150"/>
            <a:chExt cx="474300" cy="539550"/>
          </a:xfrm>
        </p:grpSpPr>
        <p:sp>
          <p:nvSpPr>
            <p:cNvPr id="274" name="Google Shape;274;p6"/>
            <p:cNvSpPr/>
            <p:nvPr/>
          </p:nvSpPr>
          <p:spPr>
            <a:xfrm>
              <a:off x="1386425" y="3443950"/>
              <a:ext cx="158100" cy="175800"/>
            </a:xfrm>
            <a:prstGeom prst="ellipse">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6"/>
            <p:cNvSpPr/>
            <p:nvPr/>
          </p:nvSpPr>
          <p:spPr>
            <a:xfrm>
              <a:off x="1228325" y="3450025"/>
              <a:ext cx="1581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6"/>
            <p:cNvSpPr/>
            <p:nvPr/>
          </p:nvSpPr>
          <p:spPr>
            <a:xfrm>
              <a:off x="1386425" y="3268150"/>
              <a:ext cx="1581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p6"/>
            <p:cNvSpPr/>
            <p:nvPr/>
          </p:nvSpPr>
          <p:spPr>
            <a:xfrm>
              <a:off x="1544525" y="3450025"/>
              <a:ext cx="1581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6"/>
            <p:cNvSpPr/>
            <p:nvPr/>
          </p:nvSpPr>
          <p:spPr>
            <a:xfrm>
              <a:off x="1386425" y="3631900"/>
              <a:ext cx="1581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79" name="Google Shape;279;p6"/>
          <p:cNvGrpSpPr/>
          <p:nvPr/>
        </p:nvGrpSpPr>
        <p:grpSpPr>
          <a:xfrm>
            <a:off x="3700250" y="3268150"/>
            <a:ext cx="474300" cy="539550"/>
            <a:chOff x="1228325" y="3268150"/>
            <a:chExt cx="474300" cy="539550"/>
          </a:xfrm>
        </p:grpSpPr>
        <p:sp>
          <p:nvSpPr>
            <p:cNvPr id="280" name="Google Shape;280;p6"/>
            <p:cNvSpPr/>
            <p:nvPr/>
          </p:nvSpPr>
          <p:spPr>
            <a:xfrm>
              <a:off x="1386425" y="3443950"/>
              <a:ext cx="158100" cy="175800"/>
            </a:xfrm>
            <a:prstGeom prst="ellipse">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6"/>
            <p:cNvSpPr/>
            <p:nvPr/>
          </p:nvSpPr>
          <p:spPr>
            <a:xfrm>
              <a:off x="1228325" y="3450025"/>
              <a:ext cx="1581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6"/>
            <p:cNvSpPr/>
            <p:nvPr/>
          </p:nvSpPr>
          <p:spPr>
            <a:xfrm>
              <a:off x="1386425" y="3268150"/>
              <a:ext cx="1581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6"/>
            <p:cNvSpPr/>
            <p:nvPr/>
          </p:nvSpPr>
          <p:spPr>
            <a:xfrm>
              <a:off x="1544525" y="3450025"/>
              <a:ext cx="1581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p6"/>
            <p:cNvSpPr/>
            <p:nvPr/>
          </p:nvSpPr>
          <p:spPr>
            <a:xfrm>
              <a:off x="1386425" y="3631900"/>
              <a:ext cx="1581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85" name="Google Shape;285;p6"/>
          <p:cNvGrpSpPr/>
          <p:nvPr/>
        </p:nvGrpSpPr>
        <p:grpSpPr>
          <a:xfrm>
            <a:off x="4241900" y="3268150"/>
            <a:ext cx="474300" cy="539550"/>
            <a:chOff x="1228325" y="3268150"/>
            <a:chExt cx="474300" cy="539550"/>
          </a:xfrm>
        </p:grpSpPr>
        <p:sp>
          <p:nvSpPr>
            <p:cNvPr id="286" name="Google Shape;286;p6"/>
            <p:cNvSpPr/>
            <p:nvPr/>
          </p:nvSpPr>
          <p:spPr>
            <a:xfrm>
              <a:off x="1386425" y="3443950"/>
              <a:ext cx="158100" cy="175800"/>
            </a:xfrm>
            <a:prstGeom prst="ellipse">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6"/>
            <p:cNvSpPr/>
            <p:nvPr/>
          </p:nvSpPr>
          <p:spPr>
            <a:xfrm>
              <a:off x="1228325" y="3450025"/>
              <a:ext cx="1581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p6"/>
            <p:cNvSpPr/>
            <p:nvPr/>
          </p:nvSpPr>
          <p:spPr>
            <a:xfrm>
              <a:off x="1386425" y="3268150"/>
              <a:ext cx="1581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6"/>
            <p:cNvSpPr/>
            <p:nvPr/>
          </p:nvSpPr>
          <p:spPr>
            <a:xfrm>
              <a:off x="1544525" y="3450025"/>
              <a:ext cx="1581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p6"/>
            <p:cNvSpPr/>
            <p:nvPr/>
          </p:nvSpPr>
          <p:spPr>
            <a:xfrm>
              <a:off x="1386425" y="3631900"/>
              <a:ext cx="1581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91" name="Google Shape;291;p6"/>
          <p:cNvSpPr/>
          <p:nvPr/>
        </p:nvSpPr>
        <p:spPr>
          <a:xfrm>
            <a:off x="4986150" y="3391200"/>
            <a:ext cx="158100" cy="175800"/>
          </a:xfrm>
          <a:prstGeom prst="ellipse">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p6"/>
          <p:cNvSpPr/>
          <p:nvPr/>
        </p:nvSpPr>
        <p:spPr>
          <a:xfrm>
            <a:off x="4986150" y="3631900"/>
            <a:ext cx="158100" cy="175800"/>
          </a:xfrm>
          <a:prstGeom prst="ellipse">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93" name="Google Shape;293;p6"/>
          <p:cNvGrpSpPr/>
          <p:nvPr/>
        </p:nvGrpSpPr>
        <p:grpSpPr>
          <a:xfrm>
            <a:off x="5414200" y="3268150"/>
            <a:ext cx="474300" cy="539550"/>
            <a:chOff x="1228325" y="3268150"/>
            <a:chExt cx="474300" cy="539550"/>
          </a:xfrm>
        </p:grpSpPr>
        <p:sp>
          <p:nvSpPr>
            <p:cNvPr id="294" name="Google Shape;294;p6"/>
            <p:cNvSpPr/>
            <p:nvPr/>
          </p:nvSpPr>
          <p:spPr>
            <a:xfrm>
              <a:off x="1386425" y="3443950"/>
              <a:ext cx="158100" cy="175800"/>
            </a:xfrm>
            <a:prstGeom prst="ellipse">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6"/>
            <p:cNvSpPr/>
            <p:nvPr/>
          </p:nvSpPr>
          <p:spPr>
            <a:xfrm>
              <a:off x="1228325" y="3450025"/>
              <a:ext cx="1581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6"/>
            <p:cNvSpPr/>
            <p:nvPr/>
          </p:nvSpPr>
          <p:spPr>
            <a:xfrm>
              <a:off x="1386425" y="3268150"/>
              <a:ext cx="1581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6"/>
            <p:cNvSpPr/>
            <p:nvPr/>
          </p:nvSpPr>
          <p:spPr>
            <a:xfrm>
              <a:off x="1544525" y="3450025"/>
              <a:ext cx="1581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6"/>
            <p:cNvSpPr/>
            <p:nvPr/>
          </p:nvSpPr>
          <p:spPr>
            <a:xfrm>
              <a:off x="1386425" y="3631900"/>
              <a:ext cx="1581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99" name="Google Shape;299;p6"/>
          <p:cNvGrpSpPr/>
          <p:nvPr/>
        </p:nvGrpSpPr>
        <p:grpSpPr>
          <a:xfrm>
            <a:off x="5955850" y="3268150"/>
            <a:ext cx="474300" cy="539550"/>
            <a:chOff x="1228325" y="3268150"/>
            <a:chExt cx="474300" cy="539550"/>
          </a:xfrm>
        </p:grpSpPr>
        <p:sp>
          <p:nvSpPr>
            <p:cNvPr id="300" name="Google Shape;300;p6"/>
            <p:cNvSpPr/>
            <p:nvPr/>
          </p:nvSpPr>
          <p:spPr>
            <a:xfrm>
              <a:off x="1386425" y="3443950"/>
              <a:ext cx="158100" cy="175800"/>
            </a:xfrm>
            <a:prstGeom prst="ellipse">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6"/>
            <p:cNvSpPr/>
            <p:nvPr/>
          </p:nvSpPr>
          <p:spPr>
            <a:xfrm>
              <a:off x="1228325" y="3450025"/>
              <a:ext cx="1581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6"/>
            <p:cNvSpPr/>
            <p:nvPr/>
          </p:nvSpPr>
          <p:spPr>
            <a:xfrm>
              <a:off x="1386425" y="3268150"/>
              <a:ext cx="1581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p6"/>
            <p:cNvSpPr/>
            <p:nvPr/>
          </p:nvSpPr>
          <p:spPr>
            <a:xfrm>
              <a:off x="1544525" y="3450025"/>
              <a:ext cx="1581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6"/>
            <p:cNvSpPr/>
            <p:nvPr/>
          </p:nvSpPr>
          <p:spPr>
            <a:xfrm>
              <a:off x="1386425" y="3631900"/>
              <a:ext cx="1581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05" name="Google Shape;305;p6"/>
          <p:cNvGrpSpPr/>
          <p:nvPr/>
        </p:nvGrpSpPr>
        <p:grpSpPr>
          <a:xfrm>
            <a:off x="6497500" y="3268150"/>
            <a:ext cx="474300" cy="539550"/>
            <a:chOff x="1228325" y="3268150"/>
            <a:chExt cx="474300" cy="539550"/>
          </a:xfrm>
        </p:grpSpPr>
        <p:sp>
          <p:nvSpPr>
            <p:cNvPr id="306" name="Google Shape;306;p6"/>
            <p:cNvSpPr/>
            <p:nvPr/>
          </p:nvSpPr>
          <p:spPr>
            <a:xfrm>
              <a:off x="1386425" y="3443950"/>
              <a:ext cx="158100" cy="175800"/>
            </a:xfrm>
            <a:prstGeom prst="ellipse">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6"/>
            <p:cNvSpPr/>
            <p:nvPr/>
          </p:nvSpPr>
          <p:spPr>
            <a:xfrm>
              <a:off x="1228325" y="3450025"/>
              <a:ext cx="1581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p6"/>
            <p:cNvSpPr/>
            <p:nvPr/>
          </p:nvSpPr>
          <p:spPr>
            <a:xfrm>
              <a:off x="1386425" y="3268150"/>
              <a:ext cx="1581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6"/>
            <p:cNvSpPr/>
            <p:nvPr/>
          </p:nvSpPr>
          <p:spPr>
            <a:xfrm>
              <a:off x="1544525" y="3450025"/>
              <a:ext cx="1581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6"/>
            <p:cNvSpPr/>
            <p:nvPr/>
          </p:nvSpPr>
          <p:spPr>
            <a:xfrm>
              <a:off x="1386425" y="3631900"/>
              <a:ext cx="1581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1000"/>
                                        <p:tgtEl>
                                          <p:spTgt spid="2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1000"/>
                                        <p:tgtEl>
                                          <p:spTgt spid="251"/>
                                        </p:tgtEl>
                                      </p:cBhvr>
                                    </p:animEffect>
                                  </p:childTnLst>
                                </p:cTn>
                              </p:par>
                              <p:par>
                                <p:cTn fill="hold" nodeType="with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1000"/>
                                        <p:tgtEl>
                                          <p:spTgt spid="2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1000"/>
                                        <p:tgtEl>
                                          <p:spTgt spid="236"/>
                                        </p:tgtEl>
                                      </p:cBhvr>
                                    </p:animEffect>
                                  </p:childTnLst>
                                </p:cTn>
                              </p:par>
                              <p:par>
                                <p:cTn fill="hold" nodeType="with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1000"/>
                                        <p:tgtEl>
                                          <p:spTgt spid="238"/>
                                        </p:tgtEl>
                                      </p:cBhvr>
                                    </p:animEffect>
                                  </p:childTnLst>
                                </p:cTn>
                              </p:par>
                              <p:par>
                                <p:cTn fill="hold" nodeType="with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1000"/>
                                        <p:tgtEl>
                                          <p:spTgt spid="2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1000"/>
                                        <p:tgtEl>
                                          <p:spTgt spid="253"/>
                                        </p:tgtEl>
                                      </p:cBhvr>
                                    </p:animEffect>
                                  </p:childTnLst>
                                </p:cTn>
                              </p:par>
                              <p:par>
                                <p:cTn fill="hold" nodeType="with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1000"/>
                                        <p:tgtEl>
                                          <p:spTgt spid="259"/>
                                        </p:tgtEl>
                                      </p:cBhvr>
                                    </p:animEffect>
                                  </p:childTnLst>
                                </p:cTn>
                              </p:par>
                              <p:par>
                                <p:cTn fill="hold" nodeType="with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1000"/>
                                        <p:tgtEl>
                                          <p:spTgt spid="2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1000"/>
                                        <p:tgtEl>
                                          <p:spTgt spid="271"/>
                                        </p:tgtEl>
                                      </p:cBhvr>
                                    </p:animEffect>
                                  </p:childTnLst>
                                </p:cTn>
                              </p:par>
                              <p:par>
                                <p:cTn fill="hold" nodeType="with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1000"/>
                                        <p:tgtEl>
                                          <p:spTgt spid="272"/>
                                        </p:tgtEl>
                                      </p:cBhvr>
                                    </p:animEffect>
                                  </p:childTnLst>
                                </p:cTn>
                              </p:par>
                              <p:par>
                                <p:cTn fill="hold" nodeType="with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1000"/>
                                        <p:tgtEl>
                                          <p:spTgt spid="273"/>
                                        </p:tgtEl>
                                      </p:cBhvr>
                                    </p:animEffect>
                                  </p:childTnLst>
                                </p:cTn>
                              </p:par>
                              <p:par>
                                <p:cTn fill="hold" nodeType="with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1000"/>
                                        <p:tgtEl>
                                          <p:spTgt spid="279"/>
                                        </p:tgtEl>
                                      </p:cBhvr>
                                    </p:animEffect>
                                  </p:childTnLst>
                                </p:cTn>
                              </p:par>
                              <p:par>
                                <p:cTn fill="hold" nodeType="with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1000"/>
                                        <p:tgtEl>
                                          <p:spTgt spid="285"/>
                                        </p:tgtEl>
                                      </p:cBhvr>
                                    </p:animEffect>
                                  </p:childTnLst>
                                </p:cTn>
                              </p:par>
                              <p:par>
                                <p:cTn fill="hold" nodeType="with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1000"/>
                                        <p:tgtEl>
                                          <p:spTgt spid="291"/>
                                        </p:tgtEl>
                                      </p:cBhvr>
                                    </p:animEffect>
                                  </p:childTnLst>
                                </p:cTn>
                              </p:par>
                              <p:par>
                                <p:cTn fill="hold" nodeType="with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1000"/>
                                        <p:tgtEl>
                                          <p:spTgt spid="292"/>
                                        </p:tgtEl>
                                      </p:cBhvr>
                                    </p:animEffect>
                                  </p:childTnLst>
                                </p:cTn>
                              </p:par>
                              <p:par>
                                <p:cTn fill="hold" nodeType="with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1000"/>
                                        <p:tgtEl>
                                          <p:spTgt spid="293"/>
                                        </p:tgtEl>
                                      </p:cBhvr>
                                    </p:animEffect>
                                  </p:childTnLst>
                                </p:cTn>
                              </p:par>
                              <p:par>
                                <p:cTn fill="hold" nodeType="with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1000"/>
                                        <p:tgtEl>
                                          <p:spTgt spid="299"/>
                                        </p:tgtEl>
                                      </p:cBhvr>
                                    </p:animEffect>
                                  </p:childTnLst>
                                </p:cTn>
                              </p:par>
                              <p:par>
                                <p:cTn fill="hold" nodeType="with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1000"/>
                                        <p:tgtEl>
                                          <p:spTgt spid="3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1000"/>
                                        <p:tgtEl>
                                          <p:spTgt spid="2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0" name="Shape 1100"/>
        <p:cNvGrpSpPr/>
        <p:nvPr/>
      </p:nvGrpSpPr>
      <p:grpSpPr>
        <a:xfrm>
          <a:off x="0" y="0"/>
          <a:ext cx="0" cy="0"/>
          <a:chOff x="0" y="0"/>
          <a:chExt cx="0" cy="0"/>
        </a:xfrm>
      </p:grpSpPr>
      <p:sp>
        <p:nvSpPr>
          <p:cNvPr id="1101" name="Google Shape;1101;p60"/>
          <p:cNvSpPr txBox="1"/>
          <p:nvPr>
            <p:ph type="title"/>
          </p:nvPr>
        </p:nvSpPr>
        <p:spPr>
          <a:xfrm>
            <a:off x="987850" y="292850"/>
            <a:ext cx="67959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Double Replacement Reactions</a:t>
            </a:r>
            <a:endParaRPr/>
          </a:p>
        </p:txBody>
      </p:sp>
      <p:sp>
        <p:nvSpPr>
          <p:cNvPr id="1102" name="Google Shape;1102;p60"/>
          <p:cNvSpPr txBox="1"/>
          <p:nvPr>
            <p:ph idx="1" type="body"/>
          </p:nvPr>
        </p:nvSpPr>
        <p:spPr>
          <a:xfrm>
            <a:off x="311700" y="1495975"/>
            <a:ext cx="8520600" cy="338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t/>
            </a:r>
            <a:endParaRPr sz="3000"/>
          </a:p>
          <a:p>
            <a:pPr indent="0" lvl="0" marL="0" rtl="0" algn="l">
              <a:lnSpc>
                <a:spcPct val="115000"/>
              </a:lnSpc>
              <a:spcBef>
                <a:spcPts val="1600"/>
              </a:spcBef>
              <a:spcAft>
                <a:spcPts val="0"/>
              </a:spcAft>
              <a:buSzPts val="1400"/>
              <a:buNone/>
            </a:pPr>
            <a:r>
              <a:rPr lang="en" sz="3000"/>
              <a:t>BaCl</a:t>
            </a:r>
            <a:r>
              <a:rPr baseline="-25000" lang="en" sz="3000"/>
              <a:t>2</a:t>
            </a:r>
            <a:r>
              <a:rPr lang="en" sz="3000"/>
              <a:t>(aq) + Na</a:t>
            </a:r>
            <a:r>
              <a:rPr baseline="-25000" lang="en" sz="3000"/>
              <a:t>2</a:t>
            </a:r>
            <a:r>
              <a:rPr lang="en" sz="3000"/>
              <a:t>S(aq)  →  2NaCl (aq) + BaS(aq)</a:t>
            </a:r>
            <a:br>
              <a:rPr lang="en" sz="3000"/>
            </a:br>
            <a:endParaRPr sz="3000"/>
          </a:p>
          <a:p>
            <a:pPr indent="-317500" lvl="0" marL="457200" rtl="0" algn="l">
              <a:lnSpc>
                <a:spcPct val="115000"/>
              </a:lnSpc>
              <a:spcBef>
                <a:spcPts val="1600"/>
              </a:spcBef>
              <a:spcAft>
                <a:spcPts val="0"/>
              </a:spcAft>
              <a:buClr>
                <a:srgbClr val="FF0000"/>
              </a:buClr>
              <a:buSzPts val="1400"/>
              <a:buChar char="●"/>
            </a:pPr>
            <a:r>
              <a:rPr i="1" lang="en" sz="3000">
                <a:solidFill>
                  <a:srgbClr val="FF0000"/>
                </a:solidFill>
              </a:rPr>
              <a:t>2 substances switch places</a:t>
            </a:r>
            <a:endParaRPr i="1" sz="3000">
              <a:solidFill>
                <a:srgbClr val="FF0000"/>
              </a:solidFill>
            </a:endParaRPr>
          </a:p>
          <a:p>
            <a:pPr indent="-317500" lvl="0" marL="457200" rtl="0" algn="l">
              <a:lnSpc>
                <a:spcPct val="115000"/>
              </a:lnSpc>
              <a:spcBef>
                <a:spcPts val="0"/>
              </a:spcBef>
              <a:spcAft>
                <a:spcPts val="0"/>
              </a:spcAft>
              <a:buClr>
                <a:srgbClr val="FF0000"/>
              </a:buClr>
              <a:buSzPts val="1400"/>
              <a:buChar char="●"/>
            </a:pPr>
            <a:r>
              <a:rPr i="1" lang="en" sz="3000">
                <a:solidFill>
                  <a:srgbClr val="FF0000"/>
                </a:solidFill>
              </a:rPr>
              <a:t>2 compounds on either side </a:t>
            </a:r>
            <a:endParaRPr i="1" sz="3000">
              <a:solidFill>
                <a:srgbClr val="FF0000"/>
              </a:solidFill>
            </a:endParaRPr>
          </a:p>
        </p:txBody>
      </p:sp>
      <p:sp>
        <p:nvSpPr>
          <p:cNvPr id="1103" name="Google Shape;1103;p60"/>
          <p:cNvSpPr/>
          <p:nvPr/>
        </p:nvSpPr>
        <p:spPr>
          <a:xfrm>
            <a:off x="499825" y="2778025"/>
            <a:ext cx="1955100" cy="720300"/>
          </a:xfrm>
          <a:prstGeom prst="curvedUpArrow">
            <a:avLst>
              <a:gd fmla="val 25000" name="adj1"/>
              <a:gd fmla="val 50000" name="adj2"/>
              <a:gd fmla="val 25000" name="adj3"/>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4" name="Google Shape;1104;p60"/>
          <p:cNvSpPr/>
          <p:nvPr/>
        </p:nvSpPr>
        <p:spPr>
          <a:xfrm rot="10623725">
            <a:off x="411757" y="1575775"/>
            <a:ext cx="1954970" cy="720346"/>
          </a:xfrm>
          <a:prstGeom prst="curvedUpArrow">
            <a:avLst>
              <a:gd fmla="val 25000" name="adj1"/>
              <a:gd fmla="val 50000" name="adj2"/>
              <a:gd fmla="val 25000" name="adj3"/>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5" name="Google Shape;1105;p60"/>
          <p:cNvSpPr/>
          <p:nvPr/>
        </p:nvSpPr>
        <p:spPr>
          <a:xfrm rot="10800000">
            <a:off x="2940537" y="3094013"/>
            <a:ext cx="149400" cy="158400"/>
          </a:xfrm>
          <a:prstGeom prst="ellipse">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6" name="Google Shape;1106;p60"/>
          <p:cNvSpPr/>
          <p:nvPr/>
        </p:nvSpPr>
        <p:spPr>
          <a:xfrm>
            <a:off x="3086727" y="3093330"/>
            <a:ext cx="149400" cy="158400"/>
          </a:xfrm>
          <a:prstGeom prst="ellipse">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7" name="Google Shape;1107;p60"/>
          <p:cNvSpPr/>
          <p:nvPr/>
        </p:nvSpPr>
        <p:spPr>
          <a:xfrm>
            <a:off x="2813198" y="3093330"/>
            <a:ext cx="149400" cy="158400"/>
          </a:xfrm>
          <a:prstGeom prst="ellipse">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8" name="Google Shape;1108;p60"/>
          <p:cNvSpPr/>
          <p:nvPr/>
        </p:nvSpPr>
        <p:spPr>
          <a:xfrm>
            <a:off x="4911700" y="2979988"/>
            <a:ext cx="149400" cy="158400"/>
          </a:xfrm>
          <a:prstGeom prst="ellipse">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9" name="Google Shape;1109;p60"/>
          <p:cNvSpPr/>
          <p:nvPr/>
        </p:nvSpPr>
        <p:spPr>
          <a:xfrm>
            <a:off x="5061100" y="2979988"/>
            <a:ext cx="149400" cy="1584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0" name="Google Shape;1110;p60"/>
          <p:cNvSpPr/>
          <p:nvPr/>
        </p:nvSpPr>
        <p:spPr>
          <a:xfrm>
            <a:off x="4911700" y="3191588"/>
            <a:ext cx="149400" cy="158400"/>
          </a:xfrm>
          <a:prstGeom prst="ellipse">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1" name="Google Shape;1111;p60"/>
          <p:cNvSpPr/>
          <p:nvPr/>
        </p:nvSpPr>
        <p:spPr>
          <a:xfrm>
            <a:off x="5061100" y="3191588"/>
            <a:ext cx="149400" cy="1584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2" name="Google Shape;1112;p60"/>
          <p:cNvSpPr/>
          <p:nvPr/>
        </p:nvSpPr>
        <p:spPr>
          <a:xfrm rot="10800000">
            <a:off x="6872000" y="3138175"/>
            <a:ext cx="149400" cy="158400"/>
          </a:xfrm>
          <a:prstGeom prst="ellipse">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3" name="Google Shape;1113;p60"/>
          <p:cNvSpPr/>
          <p:nvPr/>
        </p:nvSpPr>
        <p:spPr>
          <a:xfrm>
            <a:off x="6757725" y="3138388"/>
            <a:ext cx="149400" cy="158400"/>
          </a:xfrm>
          <a:prstGeom prst="ellipse">
            <a:avLst/>
          </a:prstGeom>
          <a:solidFill>
            <a:srgbClr val="FF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4" name="Google Shape;1114;p60"/>
          <p:cNvSpPr/>
          <p:nvPr/>
        </p:nvSpPr>
        <p:spPr>
          <a:xfrm>
            <a:off x="1004350" y="2949938"/>
            <a:ext cx="149400" cy="158400"/>
          </a:xfrm>
          <a:prstGeom prst="ellipse">
            <a:avLst/>
          </a:prstGeom>
          <a:solidFill>
            <a:srgbClr val="FF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5" name="Google Shape;1115;p60"/>
          <p:cNvSpPr/>
          <p:nvPr/>
        </p:nvSpPr>
        <p:spPr>
          <a:xfrm>
            <a:off x="854950" y="2949938"/>
            <a:ext cx="149400" cy="1584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6" name="Google Shape;1116;p60"/>
          <p:cNvSpPr/>
          <p:nvPr/>
        </p:nvSpPr>
        <p:spPr>
          <a:xfrm>
            <a:off x="1153750" y="2949938"/>
            <a:ext cx="149400" cy="1584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3"/>
                                        </p:tgtEl>
                                        <p:attrNameLst>
                                          <p:attrName>style.visibility</p:attrName>
                                        </p:attrNameLst>
                                      </p:cBhvr>
                                      <p:to>
                                        <p:strVal val="visible"/>
                                      </p:to>
                                    </p:set>
                                    <p:animEffect filter="fade" transition="in">
                                      <p:cBhvr>
                                        <p:cTn dur="1000"/>
                                        <p:tgtEl>
                                          <p:spTgt spid="11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4"/>
                                        </p:tgtEl>
                                        <p:attrNameLst>
                                          <p:attrName>style.visibility</p:attrName>
                                        </p:attrNameLst>
                                      </p:cBhvr>
                                      <p:to>
                                        <p:strVal val="visible"/>
                                      </p:to>
                                    </p:set>
                                    <p:animEffect filter="fade" transition="in">
                                      <p:cBhvr>
                                        <p:cTn dur="1000"/>
                                        <p:tgtEl>
                                          <p:spTgt spid="11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0" name="Shape 1120"/>
        <p:cNvGrpSpPr/>
        <p:nvPr/>
      </p:nvGrpSpPr>
      <p:grpSpPr>
        <a:xfrm>
          <a:off x="0" y="0"/>
          <a:ext cx="0" cy="0"/>
          <a:chOff x="0" y="0"/>
          <a:chExt cx="0" cy="0"/>
        </a:xfrm>
      </p:grpSpPr>
      <p:sp>
        <p:nvSpPr>
          <p:cNvPr id="1121" name="Google Shape;1121;p61"/>
          <p:cNvSpPr txBox="1"/>
          <p:nvPr>
            <p:ph idx="1" type="body"/>
          </p:nvPr>
        </p:nvSpPr>
        <p:spPr>
          <a:xfrm>
            <a:off x="311700" y="2745550"/>
            <a:ext cx="8520600" cy="3284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
              <a:t>Mg +  HCI → </a:t>
            </a:r>
            <a:endParaRPr/>
          </a:p>
          <a:p>
            <a:pPr indent="0" lvl="0" marL="0" rtl="0" algn="l">
              <a:lnSpc>
                <a:spcPct val="115000"/>
              </a:lnSpc>
              <a:spcBef>
                <a:spcPts val="1600"/>
              </a:spcBef>
              <a:spcAft>
                <a:spcPts val="0"/>
              </a:spcAft>
              <a:buSzPts val="1400"/>
              <a:buNone/>
            </a:pPr>
            <a:r>
              <a:rPr lang="en"/>
              <a:t> </a:t>
            </a:r>
            <a:endParaRPr/>
          </a:p>
          <a:p>
            <a:pPr indent="0" lvl="0" marL="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1600"/>
              </a:spcAft>
              <a:buSzPts val="1400"/>
              <a:buNone/>
            </a:pPr>
            <a:r>
              <a:t/>
            </a:r>
            <a:endParaRPr baseline="-25000"/>
          </a:p>
        </p:txBody>
      </p:sp>
      <p:sp>
        <p:nvSpPr>
          <p:cNvPr id="1122" name="Google Shape;1122;p61"/>
          <p:cNvSpPr txBox="1"/>
          <p:nvPr>
            <p:ph type="title"/>
          </p:nvPr>
        </p:nvSpPr>
        <p:spPr>
          <a:xfrm>
            <a:off x="987850" y="292850"/>
            <a:ext cx="67959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Completing a Single Replacement Rx</a:t>
            </a:r>
            <a:endParaRPr/>
          </a:p>
        </p:txBody>
      </p:sp>
      <p:sp>
        <p:nvSpPr>
          <p:cNvPr id="1123" name="Google Shape;1123;p61"/>
          <p:cNvSpPr txBox="1"/>
          <p:nvPr/>
        </p:nvSpPr>
        <p:spPr>
          <a:xfrm>
            <a:off x="311700" y="3560025"/>
            <a:ext cx="2300400" cy="522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3000"/>
              <a:buFont typeface="Arial"/>
              <a:buNone/>
            </a:pPr>
            <a:r>
              <a:rPr b="0" i="0" lang="en" sz="3000" u="none" cap="none" strike="noStrike">
                <a:solidFill>
                  <a:srgbClr val="FF0000"/>
                </a:solidFill>
                <a:latin typeface="Shadows Into Light"/>
                <a:ea typeface="Shadows Into Light"/>
                <a:cs typeface="Shadows Into Light"/>
                <a:sym typeface="Shadows Into Light"/>
              </a:rPr>
              <a:t>( Mg</a:t>
            </a:r>
            <a:r>
              <a:rPr b="0" baseline="30000" i="0" lang="en" sz="3000" u="none" cap="none" strike="noStrike">
                <a:solidFill>
                  <a:srgbClr val="FF0000"/>
                </a:solidFill>
                <a:latin typeface="Shadows Into Light"/>
                <a:ea typeface="Shadows Into Light"/>
                <a:cs typeface="Shadows Into Light"/>
                <a:sym typeface="Shadows Into Light"/>
              </a:rPr>
              <a:t>+2  </a:t>
            </a:r>
            <a:r>
              <a:rPr b="0" i="0" lang="en" sz="3000" u="none" cap="none" strike="noStrike">
                <a:solidFill>
                  <a:srgbClr val="FF0000"/>
                </a:solidFill>
                <a:latin typeface="Shadows Into Light"/>
                <a:ea typeface="Shadows Into Light"/>
                <a:cs typeface="Shadows Into Light"/>
                <a:sym typeface="Shadows Into Light"/>
              </a:rPr>
              <a:t>Cl</a:t>
            </a:r>
            <a:r>
              <a:rPr b="0" baseline="30000" i="0" lang="en" sz="3000" u="none" cap="none" strike="noStrike">
                <a:solidFill>
                  <a:srgbClr val="FF0000"/>
                </a:solidFill>
                <a:latin typeface="Shadows Into Light"/>
                <a:ea typeface="Shadows Into Light"/>
                <a:cs typeface="Shadows Into Light"/>
                <a:sym typeface="Shadows Into Light"/>
              </a:rPr>
              <a:t>-1 </a:t>
            </a:r>
            <a:r>
              <a:rPr b="0" i="0" lang="en" sz="3000" u="none" cap="none" strike="noStrike">
                <a:solidFill>
                  <a:srgbClr val="FF0000"/>
                </a:solidFill>
                <a:latin typeface="Shadows Into Light"/>
                <a:ea typeface="Shadows Into Light"/>
                <a:cs typeface="Shadows Into Light"/>
                <a:sym typeface="Shadows Into Light"/>
              </a:rPr>
              <a:t>) </a:t>
            </a:r>
            <a:endParaRPr b="0" baseline="30000" i="0" sz="3000" u="none" cap="none" strike="noStrike">
              <a:solidFill>
                <a:srgbClr val="FF0000"/>
              </a:solidFill>
              <a:latin typeface="Shadows Into Light"/>
              <a:ea typeface="Shadows Into Light"/>
              <a:cs typeface="Shadows Into Light"/>
              <a:sym typeface="Shadows Into Light"/>
            </a:endParaRPr>
          </a:p>
        </p:txBody>
      </p:sp>
      <p:sp>
        <p:nvSpPr>
          <p:cNvPr id="1124" name="Google Shape;1124;p61"/>
          <p:cNvSpPr txBox="1"/>
          <p:nvPr/>
        </p:nvSpPr>
        <p:spPr>
          <a:xfrm>
            <a:off x="3009050" y="2745550"/>
            <a:ext cx="1989000" cy="522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3600"/>
              <a:buFont typeface="Arial"/>
              <a:buNone/>
            </a:pPr>
            <a:r>
              <a:rPr b="0" i="0" lang="en" sz="3600" u="none" cap="none" strike="noStrike">
                <a:solidFill>
                  <a:schemeClr val="lt1"/>
                </a:solidFill>
                <a:latin typeface="Shadows Into Light"/>
                <a:ea typeface="Shadows Into Light"/>
                <a:cs typeface="Shadows Into Light"/>
                <a:sym typeface="Shadows Into Light"/>
              </a:rPr>
              <a:t>MgCl</a:t>
            </a:r>
            <a:r>
              <a:rPr b="0" baseline="-25000" i="0" lang="en" sz="3600" u="none" cap="none" strike="noStrike">
                <a:solidFill>
                  <a:schemeClr val="lt1"/>
                </a:solidFill>
                <a:latin typeface="Shadows Into Light"/>
                <a:ea typeface="Shadows Into Light"/>
                <a:cs typeface="Shadows Into Light"/>
                <a:sym typeface="Shadows Into Light"/>
              </a:rPr>
              <a:t>2</a:t>
            </a:r>
            <a:r>
              <a:rPr b="0" i="0" lang="en" sz="3600" u="none" cap="none" strike="noStrike">
                <a:solidFill>
                  <a:schemeClr val="lt1"/>
                </a:solidFill>
                <a:latin typeface="Shadows Into Light"/>
                <a:ea typeface="Shadows Into Light"/>
                <a:cs typeface="Shadows Into Light"/>
                <a:sym typeface="Shadows Into Light"/>
              </a:rPr>
              <a:t>  +</a:t>
            </a:r>
            <a:endParaRPr b="0" i="0" sz="3600" u="none" cap="none" strike="noStrike">
              <a:solidFill>
                <a:schemeClr val="lt1"/>
              </a:solidFill>
              <a:latin typeface="Shadows Into Light"/>
              <a:ea typeface="Shadows Into Light"/>
              <a:cs typeface="Shadows Into Light"/>
              <a:sym typeface="Shadows Into Light"/>
            </a:endParaRPr>
          </a:p>
        </p:txBody>
      </p:sp>
      <p:sp>
        <p:nvSpPr>
          <p:cNvPr id="1125" name="Google Shape;1125;p61"/>
          <p:cNvSpPr txBox="1"/>
          <p:nvPr/>
        </p:nvSpPr>
        <p:spPr>
          <a:xfrm>
            <a:off x="4944800" y="2745550"/>
            <a:ext cx="337200" cy="522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3600"/>
              <a:buFont typeface="Arial"/>
              <a:buNone/>
            </a:pPr>
            <a:r>
              <a:rPr b="0" i="0" lang="en" sz="3600" u="none" cap="none" strike="noStrike">
                <a:solidFill>
                  <a:schemeClr val="lt1"/>
                </a:solidFill>
                <a:latin typeface="Shadows Into Light"/>
                <a:ea typeface="Shadows Into Light"/>
                <a:cs typeface="Shadows Into Light"/>
                <a:sym typeface="Shadows Into Light"/>
              </a:rPr>
              <a:t>H</a:t>
            </a:r>
            <a:endParaRPr b="0" i="0" sz="3600" u="none" cap="none" strike="noStrike">
              <a:solidFill>
                <a:schemeClr val="lt1"/>
              </a:solidFill>
              <a:latin typeface="Shadows Into Light"/>
              <a:ea typeface="Shadows Into Light"/>
              <a:cs typeface="Shadows Into Light"/>
              <a:sym typeface="Shadows Into Light"/>
            </a:endParaRPr>
          </a:p>
        </p:txBody>
      </p:sp>
      <p:sp>
        <p:nvSpPr>
          <p:cNvPr id="1126" name="Google Shape;1126;p61"/>
          <p:cNvSpPr txBox="1"/>
          <p:nvPr/>
        </p:nvSpPr>
        <p:spPr>
          <a:xfrm>
            <a:off x="5188050" y="2745550"/>
            <a:ext cx="337200" cy="522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3600"/>
              <a:buFont typeface="Arial"/>
              <a:buNone/>
            </a:pPr>
            <a:r>
              <a:rPr b="0" baseline="-25000" i="0" lang="en" sz="3600" u="none" cap="none" strike="noStrike">
                <a:solidFill>
                  <a:schemeClr val="lt1"/>
                </a:solidFill>
                <a:latin typeface="Shadows Into Light"/>
                <a:ea typeface="Shadows Into Light"/>
                <a:cs typeface="Shadows Into Light"/>
                <a:sym typeface="Shadows Into Light"/>
              </a:rPr>
              <a:t>2</a:t>
            </a:r>
            <a:endParaRPr b="0" baseline="-25000" i="0" sz="3600" u="none" cap="none" strike="noStrike">
              <a:solidFill>
                <a:schemeClr val="lt1"/>
              </a:solidFill>
              <a:latin typeface="Shadows Into Light"/>
              <a:ea typeface="Shadows Into Light"/>
              <a:cs typeface="Shadows Into Light"/>
              <a:sym typeface="Shadows Into Light"/>
            </a:endParaRPr>
          </a:p>
        </p:txBody>
      </p:sp>
      <p:pic>
        <p:nvPicPr>
          <p:cNvPr id="1127" name="Google Shape;1127;p61"/>
          <p:cNvPicPr preferRelativeResize="0"/>
          <p:nvPr/>
        </p:nvPicPr>
        <p:blipFill rotWithShape="1">
          <a:blip r:embed="rId3">
            <a:alphaModFix/>
          </a:blip>
          <a:srcRect b="0" l="0" r="0" t="0"/>
          <a:stretch/>
        </p:blipFill>
        <p:spPr>
          <a:xfrm>
            <a:off x="7247050" y="1272200"/>
            <a:ext cx="1896950" cy="3871301"/>
          </a:xfrm>
          <a:prstGeom prst="rect">
            <a:avLst/>
          </a:prstGeom>
          <a:noFill/>
          <a:ln>
            <a:noFill/>
          </a:ln>
        </p:spPr>
      </p:pic>
      <p:sp>
        <p:nvSpPr>
          <p:cNvPr id="1128" name="Google Shape;1128;p61"/>
          <p:cNvSpPr txBox="1"/>
          <p:nvPr/>
        </p:nvSpPr>
        <p:spPr>
          <a:xfrm>
            <a:off x="340775" y="1624350"/>
            <a:ext cx="6906300" cy="590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rgbClr val="FFFFFF"/>
                </a:solidFill>
                <a:latin typeface="Shadows Into Light"/>
                <a:ea typeface="Shadows Into Light"/>
                <a:cs typeface="Shadows Into Light"/>
                <a:sym typeface="Shadows Into Light"/>
              </a:rPr>
              <a:t>The single element must be higher up on table J than the 1st element in compound</a:t>
            </a:r>
            <a:endParaRPr b="0" i="0" sz="3600" u="none" cap="none" strike="noStrike">
              <a:solidFill>
                <a:srgbClr val="FFFFFF"/>
              </a:solidFill>
              <a:latin typeface="Shadows Into Light"/>
              <a:ea typeface="Shadows Into Light"/>
              <a:cs typeface="Shadows Into Light"/>
              <a:sym typeface="Shadows Into Light"/>
            </a:endParaRPr>
          </a:p>
        </p:txBody>
      </p:sp>
      <p:sp>
        <p:nvSpPr>
          <p:cNvPr id="1129" name="Google Shape;1129;p61"/>
          <p:cNvSpPr txBox="1"/>
          <p:nvPr/>
        </p:nvSpPr>
        <p:spPr>
          <a:xfrm>
            <a:off x="1349550" y="2745550"/>
            <a:ext cx="481500" cy="477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3600"/>
              <a:buFont typeface="Arial"/>
              <a:buNone/>
            </a:pPr>
            <a:r>
              <a:rPr b="0" i="0" lang="en" sz="3600" u="none" cap="none" strike="noStrike">
                <a:solidFill>
                  <a:schemeClr val="lt1"/>
                </a:solidFill>
                <a:latin typeface="Shadows Into Light"/>
                <a:ea typeface="Shadows Into Light"/>
                <a:cs typeface="Shadows Into Light"/>
                <a:sym typeface="Shadows Into Light"/>
              </a:rPr>
              <a:t>2</a:t>
            </a:r>
            <a:endParaRPr b="0" i="0" sz="1400" u="none" cap="none" strike="noStrike">
              <a:solidFill>
                <a:srgbClr val="000000"/>
              </a:solidFill>
              <a:latin typeface="Arial"/>
              <a:ea typeface="Arial"/>
              <a:cs typeface="Arial"/>
              <a:sym typeface="Arial"/>
            </a:endParaRPr>
          </a:p>
        </p:txBody>
      </p:sp>
      <p:sp>
        <p:nvSpPr>
          <p:cNvPr id="1130" name="Google Shape;1130;p61"/>
          <p:cNvSpPr txBox="1"/>
          <p:nvPr/>
        </p:nvSpPr>
        <p:spPr>
          <a:xfrm>
            <a:off x="213824" y="4082625"/>
            <a:ext cx="1091400" cy="756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3000"/>
              <a:buFont typeface="Arial"/>
              <a:buNone/>
            </a:pPr>
            <a:r>
              <a:rPr b="0" i="0" lang="en" sz="3000" u="none" cap="none" strike="noStrike">
                <a:solidFill>
                  <a:schemeClr val="lt1"/>
                </a:solidFill>
                <a:latin typeface="Shadows Into Light"/>
                <a:ea typeface="Shadows Into Light"/>
                <a:cs typeface="Shadows Into Light"/>
                <a:sym typeface="Shadows Into Light"/>
              </a:rPr>
              <a:t> (+2)</a:t>
            </a:r>
            <a:endParaRPr b="0" baseline="-25000" i="0" sz="3000" u="none" cap="none" strike="noStrike">
              <a:solidFill>
                <a:srgbClr val="000000"/>
              </a:solidFill>
              <a:latin typeface="Arial"/>
              <a:ea typeface="Arial"/>
              <a:cs typeface="Arial"/>
              <a:sym typeface="Arial"/>
            </a:endParaRPr>
          </a:p>
        </p:txBody>
      </p:sp>
      <p:sp>
        <p:nvSpPr>
          <p:cNvPr id="1131" name="Google Shape;1131;p61"/>
          <p:cNvSpPr txBox="1"/>
          <p:nvPr/>
        </p:nvSpPr>
        <p:spPr>
          <a:xfrm>
            <a:off x="1220654" y="4082625"/>
            <a:ext cx="1963800" cy="756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3000"/>
              <a:buFont typeface="Arial"/>
              <a:buNone/>
            </a:pPr>
            <a:r>
              <a:rPr b="0" i="0" lang="en" sz="3000" u="none" cap="none" strike="noStrike">
                <a:solidFill>
                  <a:schemeClr val="lt1"/>
                </a:solidFill>
                <a:latin typeface="Shadows Into Light"/>
                <a:ea typeface="Shadows Into Light"/>
                <a:cs typeface="Shadows Into Light"/>
                <a:sym typeface="Shadows Into Light"/>
              </a:rPr>
              <a:t> 2(-1) = 0</a:t>
            </a:r>
            <a:endParaRPr b="0" baseline="-25000" i="0" sz="3000" u="none" cap="none" strike="noStrike">
              <a:solidFill>
                <a:srgbClr val="000000"/>
              </a:solidFill>
              <a:latin typeface="Arial"/>
              <a:ea typeface="Arial"/>
              <a:cs typeface="Arial"/>
              <a:sym typeface="Arial"/>
            </a:endParaRPr>
          </a:p>
        </p:txBody>
      </p:sp>
      <p:sp>
        <p:nvSpPr>
          <p:cNvPr id="1132" name="Google Shape;1132;p61"/>
          <p:cNvSpPr/>
          <p:nvPr/>
        </p:nvSpPr>
        <p:spPr>
          <a:xfrm>
            <a:off x="634600" y="2571750"/>
            <a:ext cx="1240200" cy="293700"/>
          </a:xfrm>
          <a:prstGeom prst="curvedDownArrow">
            <a:avLst>
              <a:gd fmla="val 25000" name="adj1"/>
              <a:gd fmla="val 50000" name="adj2"/>
              <a:gd fmla="val 25000" name="adj3"/>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2"/>
                                        </p:tgtEl>
                                        <p:attrNameLst>
                                          <p:attrName>style.visibility</p:attrName>
                                        </p:attrNameLst>
                                      </p:cBhvr>
                                      <p:to>
                                        <p:strVal val="visible"/>
                                      </p:to>
                                    </p:set>
                                    <p:animEffect filter="fade" transition="in">
                                      <p:cBhvr>
                                        <p:cTn dur="1000"/>
                                        <p:tgtEl>
                                          <p:spTgt spid="11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5"/>
                                        </p:tgtEl>
                                        <p:attrNameLst>
                                          <p:attrName>style.visibility</p:attrName>
                                        </p:attrNameLst>
                                      </p:cBhvr>
                                      <p:to>
                                        <p:strVal val="visible"/>
                                      </p:to>
                                    </p:set>
                                    <p:animEffect filter="fade" transition="in">
                                      <p:cBhvr>
                                        <p:cTn dur="1000"/>
                                        <p:tgtEl>
                                          <p:spTgt spid="1125"/>
                                        </p:tgtEl>
                                      </p:cBhvr>
                                    </p:animEffect>
                                  </p:childTnLst>
                                </p:cTn>
                              </p:par>
                              <p:par>
                                <p:cTn fill="hold" nodeType="withEffect" presetClass="entr" presetID="10" presetSubtype="0">
                                  <p:stCondLst>
                                    <p:cond delay="0"/>
                                  </p:stCondLst>
                                  <p:childTnLst>
                                    <p:set>
                                      <p:cBhvr>
                                        <p:cTn dur="1" fill="hold">
                                          <p:stCondLst>
                                            <p:cond delay="0"/>
                                          </p:stCondLst>
                                        </p:cTn>
                                        <p:tgtEl>
                                          <p:spTgt spid="1126"/>
                                        </p:tgtEl>
                                        <p:attrNameLst>
                                          <p:attrName>style.visibility</p:attrName>
                                        </p:attrNameLst>
                                      </p:cBhvr>
                                      <p:to>
                                        <p:strVal val="visible"/>
                                      </p:to>
                                    </p:set>
                                    <p:animEffect filter="fade" transition="in">
                                      <p:cBhvr>
                                        <p:cTn dur="1000"/>
                                        <p:tgtEl>
                                          <p:spTgt spid="11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3"/>
                                        </p:tgtEl>
                                        <p:attrNameLst>
                                          <p:attrName>style.visibility</p:attrName>
                                        </p:attrNameLst>
                                      </p:cBhvr>
                                      <p:to>
                                        <p:strVal val="visible"/>
                                      </p:to>
                                    </p:set>
                                    <p:animEffect filter="fade" transition="in">
                                      <p:cBhvr>
                                        <p:cTn dur="1000"/>
                                        <p:tgtEl>
                                          <p:spTgt spid="11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0"/>
                                        </p:tgtEl>
                                        <p:attrNameLst>
                                          <p:attrName>style.visibility</p:attrName>
                                        </p:attrNameLst>
                                      </p:cBhvr>
                                      <p:to>
                                        <p:strVal val="visible"/>
                                      </p:to>
                                    </p:set>
                                    <p:animEffect filter="fade" transition="in">
                                      <p:cBhvr>
                                        <p:cTn dur="1000"/>
                                        <p:tgtEl>
                                          <p:spTgt spid="1130"/>
                                        </p:tgtEl>
                                      </p:cBhvr>
                                    </p:animEffect>
                                  </p:childTnLst>
                                </p:cTn>
                              </p:par>
                              <p:par>
                                <p:cTn fill="hold" nodeType="withEffect" presetClass="entr" presetID="10" presetSubtype="0">
                                  <p:stCondLst>
                                    <p:cond delay="0"/>
                                  </p:stCondLst>
                                  <p:childTnLst>
                                    <p:set>
                                      <p:cBhvr>
                                        <p:cTn dur="1" fill="hold">
                                          <p:stCondLst>
                                            <p:cond delay="0"/>
                                          </p:stCondLst>
                                        </p:cTn>
                                        <p:tgtEl>
                                          <p:spTgt spid="1131"/>
                                        </p:tgtEl>
                                        <p:attrNameLst>
                                          <p:attrName>style.visibility</p:attrName>
                                        </p:attrNameLst>
                                      </p:cBhvr>
                                      <p:to>
                                        <p:strVal val="visible"/>
                                      </p:to>
                                    </p:set>
                                    <p:animEffect filter="fade" transition="in">
                                      <p:cBhvr>
                                        <p:cTn dur="1000"/>
                                        <p:tgtEl>
                                          <p:spTgt spid="11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4"/>
                                        </p:tgtEl>
                                        <p:attrNameLst>
                                          <p:attrName>style.visibility</p:attrName>
                                        </p:attrNameLst>
                                      </p:cBhvr>
                                      <p:to>
                                        <p:strVal val="visible"/>
                                      </p:to>
                                    </p:set>
                                    <p:animEffect filter="fade" transition="in">
                                      <p:cBhvr>
                                        <p:cTn dur="1000"/>
                                        <p:tgtEl>
                                          <p:spTgt spid="11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6" name="Shape 1136"/>
        <p:cNvGrpSpPr/>
        <p:nvPr/>
      </p:nvGrpSpPr>
      <p:grpSpPr>
        <a:xfrm>
          <a:off x="0" y="0"/>
          <a:ext cx="0" cy="0"/>
          <a:chOff x="0" y="0"/>
          <a:chExt cx="0" cy="0"/>
        </a:xfrm>
      </p:grpSpPr>
      <p:sp>
        <p:nvSpPr>
          <p:cNvPr id="1137" name="Google Shape;1137;p62"/>
          <p:cNvSpPr txBox="1"/>
          <p:nvPr>
            <p:ph type="title"/>
          </p:nvPr>
        </p:nvSpPr>
        <p:spPr>
          <a:xfrm>
            <a:off x="987850" y="292850"/>
            <a:ext cx="67959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Example</a:t>
            </a:r>
            <a:endParaRPr/>
          </a:p>
        </p:txBody>
      </p:sp>
      <p:sp>
        <p:nvSpPr>
          <p:cNvPr id="1138" name="Google Shape;1138;p62"/>
          <p:cNvSpPr txBox="1"/>
          <p:nvPr>
            <p:ph idx="1" type="body"/>
          </p:nvPr>
        </p:nvSpPr>
        <p:spPr>
          <a:xfrm>
            <a:off x="311700" y="1495975"/>
            <a:ext cx="8520600" cy="3284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400"/>
              <a:buNone/>
            </a:pPr>
            <a:r>
              <a:rPr lang="en"/>
              <a:t> 3Li + AlP</a:t>
            </a:r>
            <a:r>
              <a:rPr baseline="-25000" lang="en"/>
              <a:t> </a:t>
            </a:r>
            <a:r>
              <a:rPr lang="en"/>
              <a:t>→ </a:t>
            </a:r>
            <a:endParaRPr baseline="-25000"/>
          </a:p>
        </p:txBody>
      </p:sp>
      <p:sp>
        <p:nvSpPr>
          <p:cNvPr id="1139" name="Google Shape;1139;p62"/>
          <p:cNvSpPr txBox="1"/>
          <p:nvPr/>
        </p:nvSpPr>
        <p:spPr>
          <a:xfrm>
            <a:off x="3316825" y="1495975"/>
            <a:ext cx="1703700" cy="465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3600"/>
              <a:buFont typeface="Arial"/>
              <a:buNone/>
            </a:pPr>
            <a:r>
              <a:rPr b="0" i="0" lang="en" sz="3600" u="none" cap="none" strike="noStrike">
                <a:solidFill>
                  <a:schemeClr val="lt1"/>
                </a:solidFill>
                <a:latin typeface="Shadows Into Light"/>
                <a:ea typeface="Shadows Into Light"/>
                <a:cs typeface="Shadows Into Light"/>
                <a:sym typeface="Shadows Into Light"/>
              </a:rPr>
              <a:t> Li</a:t>
            </a:r>
            <a:r>
              <a:rPr b="0" baseline="-25000" i="0" lang="en" sz="3600" u="none" cap="none" strike="noStrike">
                <a:solidFill>
                  <a:schemeClr val="lt1"/>
                </a:solidFill>
                <a:latin typeface="Shadows Into Light"/>
                <a:ea typeface="Shadows Into Light"/>
                <a:cs typeface="Shadows Into Light"/>
                <a:sym typeface="Shadows Into Light"/>
              </a:rPr>
              <a:t>3</a:t>
            </a:r>
            <a:r>
              <a:rPr b="0" i="0" lang="en" sz="3600" u="none" cap="none" strike="noStrike">
                <a:solidFill>
                  <a:schemeClr val="lt1"/>
                </a:solidFill>
                <a:latin typeface="Shadows Into Light"/>
                <a:ea typeface="Shadows Into Light"/>
                <a:cs typeface="Shadows Into Light"/>
                <a:sym typeface="Shadows Into Light"/>
              </a:rPr>
              <a:t>P +</a:t>
            </a:r>
            <a:endParaRPr b="0" i="0" sz="1400" u="none" cap="none" strike="noStrike">
              <a:solidFill>
                <a:srgbClr val="000000"/>
              </a:solidFill>
              <a:latin typeface="Arial"/>
              <a:ea typeface="Arial"/>
              <a:cs typeface="Arial"/>
              <a:sym typeface="Arial"/>
            </a:endParaRPr>
          </a:p>
        </p:txBody>
      </p:sp>
      <p:pic>
        <p:nvPicPr>
          <p:cNvPr id="1140" name="Google Shape;1140;p62"/>
          <p:cNvPicPr preferRelativeResize="0"/>
          <p:nvPr/>
        </p:nvPicPr>
        <p:blipFill rotWithShape="1">
          <a:blip r:embed="rId3">
            <a:alphaModFix/>
          </a:blip>
          <a:srcRect b="0" l="0" r="0" t="0"/>
          <a:stretch/>
        </p:blipFill>
        <p:spPr>
          <a:xfrm>
            <a:off x="7247050" y="1272200"/>
            <a:ext cx="1896950" cy="3871301"/>
          </a:xfrm>
          <a:prstGeom prst="rect">
            <a:avLst/>
          </a:prstGeom>
          <a:noFill/>
          <a:ln>
            <a:noFill/>
          </a:ln>
        </p:spPr>
      </p:pic>
      <p:sp>
        <p:nvSpPr>
          <p:cNvPr id="1141" name="Google Shape;1141;p62"/>
          <p:cNvSpPr txBox="1"/>
          <p:nvPr/>
        </p:nvSpPr>
        <p:spPr>
          <a:xfrm>
            <a:off x="5020525" y="1495975"/>
            <a:ext cx="738600" cy="465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3600"/>
              <a:buFont typeface="Arial"/>
              <a:buNone/>
            </a:pPr>
            <a:r>
              <a:rPr b="0" i="0" lang="en" sz="3600" u="none" cap="none" strike="noStrike">
                <a:solidFill>
                  <a:schemeClr val="lt1"/>
                </a:solidFill>
                <a:latin typeface="Shadows Into Light"/>
                <a:ea typeface="Shadows Into Light"/>
                <a:cs typeface="Shadows Into Light"/>
                <a:sym typeface="Shadows Into Light"/>
              </a:rPr>
              <a:t> Al</a:t>
            </a:r>
            <a:endParaRPr b="0" i="0" sz="1400" u="none" cap="none" strike="noStrike">
              <a:solidFill>
                <a:srgbClr val="000000"/>
              </a:solidFill>
              <a:latin typeface="Arial"/>
              <a:ea typeface="Arial"/>
              <a:cs typeface="Arial"/>
              <a:sym typeface="Arial"/>
            </a:endParaRPr>
          </a:p>
        </p:txBody>
      </p:sp>
      <p:sp>
        <p:nvSpPr>
          <p:cNvPr id="1142" name="Google Shape;1142;p62"/>
          <p:cNvSpPr txBox="1"/>
          <p:nvPr/>
        </p:nvSpPr>
        <p:spPr>
          <a:xfrm>
            <a:off x="391200" y="2412750"/>
            <a:ext cx="2697600" cy="522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3600"/>
              <a:buFont typeface="Arial"/>
              <a:buNone/>
            </a:pPr>
            <a:r>
              <a:rPr b="0" i="0" lang="en" sz="3600" u="none" cap="none" strike="noStrike">
                <a:solidFill>
                  <a:srgbClr val="FF0000"/>
                </a:solidFill>
                <a:latin typeface="Shadows Into Light"/>
                <a:ea typeface="Shadows Into Light"/>
                <a:cs typeface="Shadows Into Light"/>
                <a:sym typeface="Shadows Into Light"/>
              </a:rPr>
              <a:t>( Li</a:t>
            </a:r>
            <a:r>
              <a:rPr b="0" baseline="30000" i="0" lang="en" sz="3600" u="none" cap="none" strike="noStrike">
                <a:solidFill>
                  <a:srgbClr val="FF0000"/>
                </a:solidFill>
                <a:latin typeface="Shadows Into Light"/>
                <a:ea typeface="Shadows Into Light"/>
                <a:cs typeface="Shadows Into Light"/>
                <a:sym typeface="Shadows Into Light"/>
              </a:rPr>
              <a:t>+1   </a:t>
            </a:r>
            <a:r>
              <a:rPr b="0" i="0" lang="en" sz="3600" u="none" cap="none" strike="noStrike">
                <a:solidFill>
                  <a:srgbClr val="FF0000"/>
                </a:solidFill>
                <a:latin typeface="Shadows Into Light"/>
                <a:ea typeface="Shadows Into Light"/>
                <a:cs typeface="Shadows Into Light"/>
                <a:sym typeface="Shadows Into Light"/>
              </a:rPr>
              <a:t>P</a:t>
            </a:r>
            <a:r>
              <a:rPr b="0" baseline="30000" i="0" lang="en" sz="3600" u="none" cap="none" strike="noStrike">
                <a:solidFill>
                  <a:srgbClr val="FF0000"/>
                </a:solidFill>
                <a:latin typeface="Shadows Into Light"/>
                <a:ea typeface="Shadows Into Light"/>
                <a:cs typeface="Shadows Into Light"/>
                <a:sym typeface="Shadows Into Light"/>
              </a:rPr>
              <a:t>-3 </a:t>
            </a:r>
            <a:r>
              <a:rPr b="0" i="0" lang="en" sz="3600" u="none" cap="none" strike="noStrike">
                <a:solidFill>
                  <a:srgbClr val="FF0000"/>
                </a:solidFill>
                <a:latin typeface="Shadows Into Light"/>
                <a:ea typeface="Shadows Into Light"/>
                <a:cs typeface="Shadows Into Light"/>
                <a:sym typeface="Shadows Into Light"/>
              </a:rPr>
              <a:t>) </a:t>
            </a:r>
            <a:endParaRPr b="0" baseline="30000" i="0" sz="3600" u="none" cap="none" strike="noStrike">
              <a:solidFill>
                <a:srgbClr val="FF0000"/>
              </a:solidFill>
              <a:latin typeface="Shadows Into Light"/>
              <a:ea typeface="Shadows Into Light"/>
              <a:cs typeface="Shadows Into Light"/>
              <a:sym typeface="Shadows Into Light"/>
            </a:endParaRPr>
          </a:p>
        </p:txBody>
      </p:sp>
      <p:sp>
        <p:nvSpPr>
          <p:cNvPr id="1143" name="Google Shape;1143;p62"/>
          <p:cNvSpPr/>
          <p:nvPr/>
        </p:nvSpPr>
        <p:spPr>
          <a:xfrm>
            <a:off x="711525" y="2149025"/>
            <a:ext cx="1028700" cy="331800"/>
          </a:xfrm>
          <a:prstGeom prst="curvedUpArrow">
            <a:avLst>
              <a:gd fmla="val 25000" name="adj1"/>
              <a:gd fmla="val 50000" name="adj2"/>
              <a:gd fmla="val 25000" name="adj3"/>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3"/>
                                        </p:tgtEl>
                                        <p:attrNameLst>
                                          <p:attrName>style.visibility</p:attrName>
                                        </p:attrNameLst>
                                      </p:cBhvr>
                                      <p:to>
                                        <p:strVal val="visible"/>
                                      </p:to>
                                    </p:set>
                                    <p:animEffect filter="fade" transition="in">
                                      <p:cBhvr>
                                        <p:cTn dur="1000"/>
                                        <p:tgtEl>
                                          <p:spTgt spid="11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1"/>
                                        </p:tgtEl>
                                        <p:attrNameLst>
                                          <p:attrName>style.visibility</p:attrName>
                                        </p:attrNameLst>
                                      </p:cBhvr>
                                      <p:to>
                                        <p:strVal val="visible"/>
                                      </p:to>
                                    </p:set>
                                    <p:animEffect filter="fade" transition="in">
                                      <p:cBhvr>
                                        <p:cTn dur="1000"/>
                                        <p:tgtEl>
                                          <p:spTgt spid="11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2"/>
                                        </p:tgtEl>
                                        <p:attrNameLst>
                                          <p:attrName>style.visibility</p:attrName>
                                        </p:attrNameLst>
                                      </p:cBhvr>
                                      <p:to>
                                        <p:strVal val="visible"/>
                                      </p:to>
                                    </p:set>
                                    <p:animEffect filter="fade" transition="in">
                                      <p:cBhvr>
                                        <p:cTn dur="1000"/>
                                        <p:tgtEl>
                                          <p:spTgt spid="11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9"/>
                                        </p:tgtEl>
                                        <p:attrNameLst>
                                          <p:attrName>style.visibility</p:attrName>
                                        </p:attrNameLst>
                                      </p:cBhvr>
                                      <p:to>
                                        <p:strVal val="visible"/>
                                      </p:to>
                                    </p:set>
                                    <p:animEffect filter="fade" transition="in">
                                      <p:cBhvr>
                                        <p:cTn dur="1000"/>
                                        <p:tgtEl>
                                          <p:spTgt spid="11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7" name="Shape 1147"/>
        <p:cNvGrpSpPr/>
        <p:nvPr/>
      </p:nvGrpSpPr>
      <p:grpSpPr>
        <a:xfrm>
          <a:off x="0" y="0"/>
          <a:ext cx="0" cy="0"/>
          <a:chOff x="0" y="0"/>
          <a:chExt cx="0" cy="0"/>
        </a:xfrm>
      </p:grpSpPr>
      <p:sp>
        <p:nvSpPr>
          <p:cNvPr id="1148" name="Google Shape;1148;p63"/>
          <p:cNvSpPr txBox="1"/>
          <p:nvPr>
            <p:ph idx="1" type="body"/>
          </p:nvPr>
        </p:nvSpPr>
        <p:spPr>
          <a:xfrm>
            <a:off x="311700" y="1495975"/>
            <a:ext cx="8520600" cy="3284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400"/>
              <a:buNone/>
            </a:pPr>
            <a:r>
              <a:rPr lang="en"/>
              <a:t>3AgCl   +    K</a:t>
            </a:r>
            <a:r>
              <a:rPr baseline="-25000" lang="en"/>
              <a:t>3</a:t>
            </a:r>
            <a:r>
              <a:rPr lang="en"/>
              <a:t>P</a:t>
            </a:r>
            <a:r>
              <a:rPr baseline="-25000" lang="en"/>
              <a:t>  </a:t>
            </a:r>
            <a:r>
              <a:rPr lang="en"/>
              <a:t>→ </a:t>
            </a:r>
            <a:endParaRPr baseline="-25000"/>
          </a:p>
        </p:txBody>
      </p:sp>
      <p:sp>
        <p:nvSpPr>
          <p:cNvPr id="1149" name="Google Shape;1149;p63"/>
          <p:cNvSpPr txBox="1"/>
          <p:nvPr>
            <p:ph type="title"/>
          </p:nvPr>
        </p:nvSpPr>
        <p:spPr>
          <a:xfrm>
            <a:off x="987850" y="292850"/>
            <a:ext cx="67959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Completing a double replacement rx</a:t>
            </a:r>
            <a:endParaRPr/>
          </a:p>
        </p:txBody>
      </p:sp>
      <p:sp>
        <p:nvSpPr>
          <p:cNvPr id="1150" name="Google Shape;1150;p63"/>
          <p:cNvSpPr txBox="1"/>
          <p:nvPr/>
        </p:nvSpPr>
        <p:spPr>
          <a:xfrm>
            <a:off x="4952600" y="1518775"/>
            <a:ext cx="1885500" cy="567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3600"/>
              <a:buFont typeface="Arial"/>
              <a:buNone/>
            </a:pPr>
            <a:r>
              <a:rPr b="0" i="0" lang="en" sz="3600" u="none" cap="none" strike="noStrike">
                <a:solidFill>
                  <a:schemeClr val="lt1"/>
                </a:solidFill>
                <a:latin typeface="Shadows Into Light"/>
                <a:ea typeface="Shadows Into Light"/>
                <a:cs typeface="Shadows Into Light"/>
                <a:sym typeface="Shadows Into Light"/>
              </a:rPr>
              <a:t>Ag</a:t>
            </a:r>
            <a:r>
              <a:rPr b="0" baseline="-25000" i="0" lang="en" sz="3600" u="none" cap="none" strike="noStrike">
                <a:solidFill>
                  <a:schemeClr val="lt1"/>
                </a:solidFill>
                <a:latin typeface="Shadows Into Light"/>
                <a:ea typeface="Shadows Into Light"/>
                <a:cs typeface="Shadows Into Light"/>
                <a:sym typeface="Shadows Into Light"/>
              </a:rPr>
              <a:t>3</a:t>
            </a:r>
            <a:r>
              <a:rPr b="0" i="0" lang="en" sz="3600" u="none" cap="none" strike="noStrike">
                <a:solidFill>
                  <a:schemeClr val="lt1"/>
                </a:solidFill>
                <a:latin typeface="Shadows Into Light"/>
                <a:ea typeface="Shadows Into Light"/>
                <a:cs typeface="Shadows Into Light"/>
                <a:sym typeface="Shadows Into Light"/>
              </a:rPr>
              <a:t>P  + </a:t>
            </a:r>
            <a:endParaRPr b="0" i="0" sz="1400" u="none" cap="none" strike="noStrike">
              <a:solidFill>
                <a:srgbClr val="000000"/>
              </a:solidFill>
              <a:latin typeface="Arial"/>
              <a:ea typeface="Arial"/>
              <a:cs typeface="Arial"/>
              <a:sym typeface="Arial"/>
            </a:endParaRPr>
          </a:p>
        </p:txBody>
      </p:sp>
      <p:sp>
        <p:nvSpPr>
          <p:cNvPr id="1151" name="Google Shape;1151;p63"/>
          <p:cNvSpPr txBox="1"/>
          <p:nvPr/>
        </p:nvSpPr>
        <p:spPr>
          <a:xfrm>
            <a:off x="6974400" y="1495975"/>
            <a:ext cx="1522200" cy="613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3600"/>
              <a:buFont typeface="Arial"/>
              <a:buNone/>
            </a:pPr>
            <a:r>
              <a:rPr b="0" i="0" lang="en" sz="3600" u="none" cap="none" strike="noStrike">
                <a:solidFill>
                  <a:schemeClr val="lt1"/>
                </a:solidFill>
                <a:latin typeface="Shadows Into Light"/>
                <a:ea typeface="Shadows Into Light"/>
                <a:cs typeface="Shadows Into Light"/>
                <a:sym typeface="Shadows Into Light"/>
              </a:rPr>
              <a:t>3KCl</a:t>
            </a:r>
            <a:endParaRPr b="0" baseline="-25000" i="0" sz="3600" u="none" cap="none" strike="noStrike">
              <a:solidFill>
                <a:schemeClr val="lt1"/>
              </a:solidFill>
              <a:latin typeface="Shadows Into Light"/>
              <a:ea typeface="Shadows Into Light"/>
              <a:cs typeface="Shadows Into Light"/>
              <a:sym typeface="Shadows Into Light"/>
            </a:endParaRPr>
          </a:p>
          <a:p>
            <a:pPr indent="0" lvl="0" marL="0" marR="0" rtl="0" algn="l">
              <a:lnSpc>
                <a:spcPct val="100000"/>
              </a:lnSpc>
              <a:spcBef>
                <a:spcPts val="16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2" name="Google Shape;1152;p63"/>
          <p:cNvSpPr txBox="1"/>
          <p:nvPr/>
        </p:nvSpPr>
        <p:spPr>
          <a:xfrm>
            <a:off x="391200" y="2412750"/>
            <a:ext cx="2119200" cy="522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3000"/>
              <a:buFont typeface="Arial"/>
              <a:buNone/>
            </a:pPr>
            <a:r>
              <a:rPr b="0" i="0" lang="en" sz="3000" u="none" cap="none" strike="noStrike">
                <a:solidFill>
                  <a:srgbClr val="FF0000"/>
                </a:solidFill>
                <a:latin typeface="Shadows Into Light"/>
                <a:ea typeface="Shadows Into Light"/>
                <a:cs typeface="Shadows Into Light"/>
                <a:sym typeface="Shadows Into Light"/>
              </a:rPr>
              <a:t>( Ag</a:t>
            </a:r>
            <a:r>
              <a:rPr b="0" baseline="30000" i="0" lang="en" sz="3000" u="none" cap="none" strike="noStrike">
                <a:solidFill>
                  <a:srgbClr val="FF0000"/>
                </a:solidFill>
                <a:latin typeface="Shadows Into Light"/>
                <a:ea typeface="Shadows Into Light"/>
                <a:cs typeface="Shadows Into Light"/>
                <a:sym typeface="Shadows Into Light"/>
              </a:rPr>
              <a:t>+1   </a:t>
            </a:r>
            <a:r>
              <a:rPr b="0" i="0" lang="en" sz="3000" u="none" cap="none" strike="noStrike">
                <a:solidFill>
                  <a:srgbClr val="FF0000"/>
                </a:solidFill>
                <a:latin typeface="Shadows Into Light"/>
                <a:ea typeface="Shadows Into Light"/>
                <a:cs typeface="Shadows Into Light"/>
                <a:sym typeface="Shadows Into Light"/>
              </a:rPr>
              <a:t>Cl</a:t>
            </a:r>
            <a:r>
              <a:rPr b="0" baseline="30000" i="0" lang="en" sz="3000" u="none" cap="none" strike="noStrike">
                <a:solidFill>
                  <a:srgbClr val="FF0000"/>
                </a:solidFill>
                <a:latin typeface="Shadows Into Light"/>
                <a:ea typeface="Shadows Into Light"/>
                <a:cs typeface="Shadows Into Light"/>
                <a:sym typeface="Shadows Into Light"/>
              </a:rPr>
              <a:t>-</a:t>
            </a:r>
            <a:r>
              <a:rPr b="0" i="0" lang="en" sz="3000" u="none" cap="none" strike="noStrike">
                <a:solidFill>
                  <a:srgbClr val="FF0000"/>
                </a:solidFill>
                <a:latin typeface="Shadows Into Light"/>
                <a:ea typeface="Shadows Into Light"/>
                <a:cs typeface="Shadows Into Light"/>
                <a:sym typeface="Shadows Into Light"/>
              </a:rPr>
              <a:t>)</a:t>
            </a:r>
            <a:r>
              <a:rPr b="0" baseline="30000" i="0" lang="en" sz="3000" u="none" cap="none" strike="noStrike">
                <a:solidFill>
                  <a:srgbClr val="FF0000"/>
                </a:solidFill>
                <a:latin typeface="Shadows Into Light"/>
                <a:ea typeface="Shadows Into Light"/>
                <a:cs typeface="Shadows Into Light"/>
                <a:sym typeface="Shadows Into Light"/>
              </a:rPr>
              <a:t> </a:t>
            </a:r>
            <a:endParaRPr b="0" baseline="30000" i="0" sz="3000" u="none" cap="none" strike="noStrike">
              <a:solidFill>
                <a:schemeClr val="lt1"/>
              </a:solidFill>
              <a:latin typeface="Shadows Into Light"/>
              <a:ea typeface="Shadows Into Light"/>
              <a:cs typeface="Shadows Into Light"/>
              <a:sym typeface="Shadows Into Light"/>
            </a:endParaRPr>
          </a:p>
        </p:txBody>
      </p:sp>
      <p:sp>
        <p:nvSpPr>
          <p:cNvPr id="1153" name="Google Shape;1153;p63"/>
          <p:cNvSpPr txBox="1"/>
          <p:nvPr/>
        </p:nvSpPr>
        <p:spPr>
          <a:xfrm>
            <a:off x="2578550" y="2412750"/>
            <a:ext cx="2622300" cy="522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3000"/>
              <a:buFont typeface="Arial"/>
              <a:buNone/>
            </a:pPr>
            <a:r>
              <a:rPr b="0" i="0" lang="en" sz="3000" u="none" cap="none" strike="noStrike">
                <a:solidFill>
                  <a:srgbClr val="FF0000"/>
                </a:solidFill>
                <a:latin typeface="Shadows Into Light"/>
                <a:ea typeface="Shadows Into Light"/>
                <a:cs typeface="Shadows Into Light"/>
                <a:sym typeface="Shadows Into Light"/>
              </a:rPr>
              <a:t> ( K</a:t>
            </a:r>
            <a:r>
              <a:rPr b="0" baseline="30000" i="0" lang="en" sz="3000" u="none" cap="none" strike="noStrike">
                <a:solidFill>
                  <a:srgbClr val="FF0000"/>
                </a:solidFill>
                <a:latin typeface="Shadows Into Light"/>
                <a:ea typeface="Shadows Into Light"/>
                <a:cs typeface="Shadows Into Light"/>
                <a:sym typeface="Shadows Into Light"/>
              </a:rPr>
              <a:t>+1  </a:t>
            </a:r>
            <a:r>
              <a:rPr b="0" i="0" lang="en" sz="3000" u="none" cap="none" strike="noStrike">
                <a:solidFill>
                  <a:srgbClr val="FF0000"/>
                </a:solidFill>
                <a:latin typeface="Shadows Into Light"/>
                <a:ea typeface="Shadows Into Light"/>
                <a:cs typeface="Shadows Into Light"/>
                <a:sym typeface="Shadows Into Light"/>
              </a:rPr>
              <a:t>P-</a:t>
            </a:r>
            <a:r>
              <a:rPr b="0" baseline="30000" i="0" lang="en" sz="3000" u="none" cap="none" strike="noStrike">
                <a:solidFill>
                  <a:srgbClr val="FF0000"/>
                </a:solidFill>
                <a:latin typeface="Shadows Into Light"/>
                <a:ea typeface="Shadows Into Light"/>
                <a:cs typeface="Shadows Into Light"/>
                <a:sym typeface="Shadows Into Light"/>
              </a:rPr>
              <a:t>3 </a:t>
            </a:r>
            <a:r>
              <a:rPr b="0" i="0" lang="en" sz="3000" u="none" cap="none" strike="noStrike">
                <a:solidFill>
                  <a:srgbClr val="FF0000"/>
                </a:solidFill>
                <a:latin typeface="Shadows Into Light"/>
                <a:ea typeface="Shadows Into Light"/>
                <a:cs typeface="Shadows Into Light"/>
                <a:sym typeface="Shadows Into Light"/>
              </a:rPr>
              <a:t>)</a:t>
            </a:r>
            <a:r>
              <a:rPr b="0" baseline="30000" i="0" lang="en" sz="3000" u="none" cap="none" strike="noStrike">
                <a:solidFill>
                  <a:schemeClr val="lt1"/>
                </a:solidFill>
                <a:latin typeface="Shadows Into Light"/>
                <a:ea typeface="Shadows Into Light"/>
                <a:cs typeface="Shadows Into Light"/>
                <a:sym typeface="Shadows Into Light"/>
              </a:rPr>
              <a:t> </a:t>
            </a:r>
            <a:r>
              <a:rPr b="0" i="0" lang="en" sz="3000" u="none" cap="none" strike="noStrike">
                <a:solidFill>
                  <a:schemeClr val="lt1"/>
                </a:solidFill>
                <a:latin typeface="Shadows Into Light"/>
                <a:ea typeface="Shadows Into Light"/>
                <a:cs typeface="Shadows Into Light"/>
                <a:sym typeface="Shadows Into Light"/>
              </a:rPr>
              <a:t> </a:t>
            </a:r>
            <a:endParaRPr b="0" baseline="30000" i="0" sz="3000" u="none" cap="none" strike="noStrike">
              <a:solidFill>
                <a:schemeClr val="lt1"/>
              </a:solidFill>
              <a:latin typeface="Shadows Into Light"/>
              <a:ea typeface="Shadows Into Light"/>
              <a:cs typeface="Shadows Into Light"/>
              <a:sym typeface="Shadows Into Light"/>
            </a:endParaRPr>
          </a:p>
          <a:p>
            <a:pPr indent="0" lvl="0" marL="0" marR="0" rtl="0" algn="l">
              <a:lnSpc>
                <a:spcPct val="115000"/>
              </a:lnSpc>
              <a:spcBef>
                <a:spcPts val="1600"/>
              </a:spcBef>
              <a:spcAft>
                <a:spcPts val="1600"/>
              </a:spcAft>
              <a:buClr>
                <a:srgbClr val="000000"/>
              </a:buClr>
              <a:buSzPts val="3000"/>
              <a:buFont typeface="Arial"/>
              <a:buNone/>
            </a:pPr>
            <a:r>
              <a:rPr b="0" baseline="30000" i="0" lang="en" sz="3000" u="none" cap="none" strike="noStrike">
                <a:solidFill>
                  <a:srgbClr val="FF0000"/>
                </a:solidFill>
                <a:latin typeface="Shadows Into Light"/>
                <a:ea typeface="Shadows Into Light"/>
                <a:cs typeface="Shadows Into Light"/>
                <a:sym typeface="Shadows Into Light"/>
              </a:rPr>
              <a:t> </a:t>
            </a:r>
            <a:r>
              <a:rPr b="0" baseline="30000" i="0" lang="en" sz="3000" u="none" cap="none" strike="noStrike">
                <a:solidFill>
                  <a:schemeClr val="lt1"/>
                </a:solidFill>
                <a:latin typeface="Shadows Into Light"/>
                <a:ea typeface="Shadows Into Light"/>
                <a:cs typeface="Shadows Into Light"/>
                <a:sym typeface="Shadows Into Light"/>
              </a:rPr>
              <a:t> </a:t>
            </a:r>
            <a:r>
              <a:rPr b="0" i="0" lang="en" sz="3000" u="none" cap="none" strike="noStrike">
                <a:solidFill>
                  <a:schemeClr val="lt1"/>
                </a:solidFill>
                <a:latin typeface="Shadows Into Light"/>
                <a:ea typeface="Shadows Into Light"/>
                <a:cs typeface="Shadows Into Light"/>
                <a:sym typeface="Shadows Into Light"/>
              </a:rPr>
              <a:t> </a:t>
            </a:r>
            <a:endParaRPr b="0" baseline="30000" i="0" sz="3000" u="none" cap="none" strike="noStrike">
              <a:solidFill>
                <a:schemeClr val="lt1"/>
              </a:solidFill>
              <a:latin typeface="Shadows Into Light"/>
              <a:ea typeface="Shadows Into Light"/>
              <a:cs typeface="Shadows Into Light"/>
              <a:sym typeface="Shadows Into Light"/>
            </a:endParaRPr>
          </a:p>
        </p:txBody>
      </p:sp>
      <p:sp>
        <p:nvSpPr>
          <p:cNvPr id="1154" name="Google Shape;1154;p63"/>
          <p:cNvSpPr/>
          <p:nvPr/>
        </p:nvSpPr>
        <p:spPr>
          <a:xfrm rot="10799248">
            <a:off x="404556" y="1038271"/>
            <a:ext cx="2743500" cy="593700"/>
          </a:xfrm>
          <a:prstGeom prst="curvedUpArrow">
            <a:avLst>
              <a:gd fmla="val 25000" name="adj1"/>
              <a:gd fmla="val 50000" name="adj2"/>
              <a:gd fmla="val 25000" name="adj3"/>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5" name="Google Shape;1155;p63"/>
          <p:cNvSpPr/>
          <p:nvPr/>
        </p:nvSpPr>
        <p:spPr>
          <a:xfrm>
            <a:off x="473250" y="2109475"/>
            <a:ext cx="2815200" cy="405600"/>
          </a:xfrm>
          <a:prstGeom prst="curvedUpArrow">
            <a:avLst>
              <a:gd fmla="val 25000" name="adj1"/>
              <a:gd fmla="val 50000" name="adj2"/>
              <a:gd fmla="val 25000" name="adj3"/>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5"/>
                                        </p:tgtEl>
                                        <p:attrNameLst>
                                          <p:attrName>style.visibility</p:attrName>
                                        </p:attrNameLst>
                                      </p:cBhvr>
                                      <p:to>
                                        <p:strVal val="visible"/>
                                      </p:to>
                                    </p:set>
                                    <p:animEffect filter="fade" transition="in">
                                      <p:cBhvr>
                                        <p:cTn dur="1000"/>
                                        <p:tgtEl>
                                          <p:spTgt spid="11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2"/>
                                        </p:tgtEl>
                                        <p:attrNameLst>
                                          <p:attrName>style.visibility</p:attrName>
                                        </p:attrNameLst>
                                      </p:cBhvr>
                                      <p:to>
                                        <p:strVal val="visible"/>
                                      </p:to>
                                    </p:set>
                                    <p:animEffect filter="fade" transition="in">
                                      <p:cBhvr>
                                        <p:cTn dur="1000"/>
                                        <p:tgtEl>
                                          <p:spTgt spid="11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4"/>
                                        </p:tgtEl>
                                        <p:attrNameLst>
                                          <p:attrName>style.visibility</p:attrName>
                                        </p:attrNameLst>
                                      </p:cBhvr>
                                      <p:to>
                                        <p:strVal val="visible"/>
                                      </p:to>
                                    </p:set>
                                    <p:animEffect filter="fade" transition="in">
                                      <p:cBhvr>
                                        <p:cTn dur="1000"/>
                                        <p:tgtEl>
                                          <p:spTgt spid="11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3"/>
                                        </p:tgtEl>
                                        <p:attrNameLst>
                                          <p:attrName>style.visibility</p:attrName>
                                        </p:attrNameLst>
                                      </p:cBhvr>
                                      <p:to>
                                        <p:strVal val="visible"/>
                                      </p:to>
                                    </p:set>
                                    <p:animEffect filter="fade" transition="in">
                                      <p:cBhvr>
                                        <p:cTn dur="1000"/>
                                        <p:tgtEl>
                                          <p:spTgt spid="11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0"/>
                                        </p:tgtEl>
                                        <p:attrNameLst>
                                          <p:attrName>style.visibility</p:attrName>
                                        </p:attrNameLst>
                                      </p:cBhvr>
                                      <p:to>
                                        <p:strVal val="visible"/>
                                      </p:to>
                                    </p:set>
                                    <p:animEffect filter="fade" transition="in">
                                      <p:cBhvr>
                                        <p:cTn dur="1000"/>
                                        <p:tgtEl>
                                          <p:spTgt spid="1150"/>
                                        </p:tgtEl>
                                      </p:cBhvr>
                                    </p:animEffect>
                                  </p:childTnLst>
                                </p:cTn>
                              </p:par>
                              <p:par>
                                <p:cTn fill="hold" nodeType="withEffect" presetClass="entr" presetID="10" presetSubtype="0">
                                  <p:stCondLst>
                                    <p:cond delay="0"/>
                                  </p:stCondLst>
                                  <p:childTnLst>
                                    <p:set>
                                      <p:cBhvr>
                                        <p:cTn dur="1" fill="hold">
                                          <p:stCondLst>
                                            <p:cond delay="0"/>
                                          </p:stCondLst>
                                        </p:cTn>
                                        <p:tgtEl>
                                          <p:spTgt spid="1151"/>
                                        </p:tgtEl>
                                        <p:attrNameLst>
                                          <p:attrName>style.visibility</p:attrName>
                                        </p:attrNameLst>
                                      </p:cBhvr>
                                      <p:to>
                                        <p:strVal val="visible"/>
                                      </p:to>
                                    </p:set>
                                    <p:animEffect filter="fade" transition="in">
                                      <p:cBhvr>
                                        <p:cTn dur="1000"/>
                                        <p:tgtEl>
                                          <p:spTgt spid="11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9" name="Shape 1159"/>
        <p:cNvGrpSpPr/>
        <p:nvPr/>
      </p:nvGrpSpPr>
      <p:grpSpPr>
        <a:xfrm>
          <a:off x="0" y="0"/>
          <a:ext cx="0" cy="0"/>
          <a:chOff x="0" y="0"/>
          <a:chExt cx="0" cy="0"/>
        </a:xfrm>
      </p:grpSpPr>
      <p:sp>
        <p:nvSpPr>
          <p:cNvPr id="1160" name="Google Shape;1160;p64"/>
          <p:cNvSpPr txBox="1"/>
          <p:nvPr>
            <p:ph type="title"/>
          </p:nvPr>
        </p:nvSpPr>
        <p:spPr>
          <a:xfrm>
            <a:off x="987850" y="292850"/>
            <a:ext cx="67959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Completing a Double Replacement Rx</a:t>
            </a:r>
            <a:endParaRPr/>
          </a:p>
        </p:txBody>
      </p:sp>
      <p:sp>
        <p:nvSpPr>
          <p:cNvPr id="1161" name="Google Shape;1161;p64"/>
          <p:cNvSpPr txBox="1"/>
          <p:nvPr>
            <p:ph idx="1" type="body"/>
          </p:nvPr>
        </p:nvSpPr>
        <p:spPr>
          <a:xfrm>
            <a:off x="311700" y="1495975"/>
            <a:ext cx="8520600" cy="3284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400"/>
              <a:buNone/>
            </a:pPr>
            <a:r>
              <a:rPr lang="en"/>
              <a:t>  FeS   +   HCl   →  </a:t>
            </a:r>
            <a:endParaRPr/>
          </a:p>
        </p:txBody>
      </p:sp>
      <p:sp>
        <p:nvSpPr>
          <p:cNvPr id="1162" name="Google Shape;1162;p64"/>
          <p:cNvSpPr txBox="1"/>
          <p:nvPr/>
        </p:nvSpPr>
        <p:spPr>
          <a:xfrm>
            <a:off x="311700" y="2367325"/>
            <a:ext cx="1971600" cy="522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3000"/>
              <a:buFont typeface="Arial"/>
              <a:buNone/>
            </a:pPr>
            <a:r>
              <a:rPr b="0" i="0" lang="en" sz="3000" u="none" cap="none" strike="noStrike">
                <a:solidFill>
                  <a:srgbClr val="FF0000"/>
                </a:solidFill>
                <a:latin typeface="Shadows Into Light"/>
                <a:ea typeface="Shadows Into Light"/>
                <a:cs typeface="Shadows Into Light"/>
                <a:sym typeface="Shadows Into Light"/>
              </a:rPr>
              <a:t>( Fe</a:t>
            </a:r>
            <a:r>
              <a:rPr b="0" baseline="30000" i="0" lang="en" sz="3000" u="none" cap="none" strike="noStrike">
                <a:solidFill>
                  <a:srgbClr val="FF0000"/>
                </a:solidFill>
                <a:latin typeface="Shadows Into Light"/>
                <a:ea typeface="Shadows Into Light"/>
                <a:cs typeface="Shadows Into Light"/>
                <a:sym typeface="Shadows Into Light"/>
              </a:rPr>
              <a:t>+2 </a:t>
            </a:r>
            <a:r>
              <a:rPr b="0" i="0" lang="en" sz="3000" u="none" cap="none" strike="noStrike">
                <a:solidFill>
                  <a:srgbClr val="FF0000"/>
                </a:solidFill>
                <a:latin typeface="Shadows Into Light"/>
                <a:ea typeface="Shadows Into Light"/>
                <a:cs typeface="Shadows Into Light"/>
                <a:sym typeface="Shadows Into Light"/>
              </a:rPr>
              <a:t>Cl</a:t>
            </a:r>
            <a:r>
              <a:rPr b="0" baseline="30000" i="0" lang="en" sz="3000" u="none" cap="none" strike="noStrike">
                <a:solidFill>
                  <a:srgbClr val="FF0000"/>
                </a:solidFill>
                <a:latin typeface="Shadows Into Light"/>
                <a:ea typeface="Shadows Into Light"/>
                <a:cs typeface="Shadows Into Light"/>
                <a:sym typeface="Shadows Into Light"/>
              </a:rPr>
              <a:t>-1 </a:t>
            </a:r>
            <a:r>
              <a:rPr b="0" i="0" lang="en" sz="3000" u="none" cap="none" strike="noStrike">
                <a:solidFill>
                  <a:srgbClr val="FF0000"/>
                </a:solidFill>
                <a:latin typeface="Shadows Into Light"/>
                <a:ea typeface="Shadows Into Light"/>
                <a:cs typeface="Shadows Into Light"/>
                <a:sym typeface="Shadows Into Light"/>
              </a:rPr>
              <a:t>)</a:t>
            </a:r>
            <a:r>
              <a:rPr b="0" baseline="30000" i="0" lang="en" sz="3000" u="none" cap="none" strike="noStrike">
                <a:solidFill>
                  <a:srgbClr val="FF0000"/>
                </a:solidFill>
                <a:latin typeface="Shadows Into Light"/>
                <a:ea typeface="Shadows Into Light"/>
                <a:cs typeface="Shadows Into Light"/>
                <a:sym typeface="Shadows Into Light"/>
              </a:rPr>
              <a:t> </a:t>
            </a:r>
            <a:r>
              <a:rPr b="0" i="0" lang="en" sz="3000" u="none" cap="none" strike="noStrike">
                <a:solidFill>
                  <a:srgbClr val="FF0000"/>
                </a:solidFill>
                <a:latin typeface="Shadows Into Light"/>
                <a:ea typeface="Shadows Into Light"/>
                <a:cs typeface="Shadows Into Light"/>
                <a:sym typeface="Shadows Into Light"/>
              </a:rPr>
              <a:t> </a:t>
            </a:r>
            <a:endParaRPr b="0" baseline="30000" i="0" sz="3000" u="none" cap="none" strike="noStrike">
              <a:solidFill>
                <a:srgbClr val="FF0000"/>
              </a:solidFill>
              <a:latin typeface="Shadows Into Light"/>
              <a:ea typeface="Shadows Into Light"/>
              <a:cs typeface="Shadows Into Light"/>
              <a:sym typeface="Shadows Into Light"/>
            </a:endParaRPr>
          </a:p>
        </p:txBody>
      </p:sp>
      <p:sp>
        <p:nvSpPr>
          <p:cNvPr id="1163" name="Google Shape;1163;p64"/>
          <p:cNvSpPr txBox="1"/>
          <p:nvPr/>
        </p:nvSpPr>
        <p:spPr>
          <a:xfrm>
            <a:off x="2133875" y="2367325"/>
            <a:ext cx="1869600" cy="522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3000"/>
              <a:buFont typeface="Arial"/>
              <a:buNone/>
            </a:pPr>
            <a:r>
              <a:rPr b="0" i="0" lang="en" sz="3000" u="none" cap="none" strike="noStrike">
                <a:solidFill>
                  <a:srgbClr val="FF0000"/>
                </a:solidFill>
                <a:latin typeface="Shadows Into Light"/>
                <a:ea typeface="Shadows Into Light"/>
                <a:cs typeface="Shadows Into Light"/>
                <a:sym typeface="Shadows Into Light"/>
              </a:rPr>
              <a:t>( H</a:t>
            </a:r>
            <a:r>
              <a:rPr b="0" baseline="30000" i="0" lang="en" sz="3000" u="none" cap="none" strike="noStrike">
                <a:solidFill>
                  <a:srgbClr val="FF0000"/>
                </a:solidFill>
                <a:latin typeface="Shadows Into Light"/>
                <a:ea typeface="Shadows Into Light"/>
                <a:cs typeface="Shadows Into Light"/>
                <a:sym typeface="Shadows Into Light"/>
              </a:rPr>
              <a:t>+1  </a:t>
            </a:r>
            <a:r>
              <a:rPr b="0" i="0" lang="en" sz="3000" u="none" cap="none" strike="noStrike">
                <a:solidFill>
                  <a:srgbClr val="FF0000"/>
                </a:solidFill>
                <a:latin typeface="Shadows Into Light"/>
                <a:ea typeface="Shadows Into Light"/>
                <a:cs typeface="Shadows Into Light"/>
                <a:sym typeface="Shadows Into Light"/>
              </a:rPr>
              <a:t>S</a:t>
            </a:r>
            <a:r>
              <a:rPr b="0" baseline="30000" i="0" lang="en" sz="3000" u="none" cap="none" strike="noStrike">
                <a:solidFill>
                  <a:srgbClr val="FF0000"/>
                </a:solidFill>
                <a:latin typeface="Shadows Into Light"/>
                <a:ea typeface="Shadows Into Light"/>
                <a:cs typeface="Shadows Into Light"/>
                <a:sym typeface="Shadows Into Light"/>
              </a:rPr>
              <a:t>-2 </a:t>
            </a:r>
            <a:r>
              <a:rPr b="0" i="0" lang="en" sz="3000" u="none" cap="none" strike="noStrike">
                <a:solidFill>
                  <a:srgbClr val="FF0000"/>
                </a:solidFill>
                <a:latin typeface="Shadows Into Light"/>
                <a:ea typeface="Shadows Into Light"/>
                <a:cs typeface="Shadows Into Light"/>
                <a:sym typeface="Shadows Into Light"/>
              </a:rPr>
              <a:t>)</a:t>
            </a:r>
            <a:r>
              <a:rPr b="0" baseline="30000" i="0" lang="en" sz="3000" u="none" cap="none" strike="noStrike">
                <a:solidFill>
                  <a:schemeClr val="lt1"/>
                </a:solidFill>
                <a:latin typeface="Shadows Into Light"/>
                <a:ea typeface="Shadows Into Light"/>
                <a:cs typeface="Shadows Into Light"/>
                <a:sym typeface="Shadows Into Light"/>
              </a:rPr>
              <a:t> </a:t>
            </a:r>
            <a:r>
              <a:rPr b="0" i="0" lang="en" sz="3000" u="none" cap="none" strike="noStrike">
                <a:solidFill>
                  <a:schemeClr val="lt1"/>
                </a:solidFill>
                <a:latin typeface="Shadows Into Light"/>
                <a:ea typeface="Shadows Into Light"/>
                <a:cs typeface="Shadows Into Light"/>
                <a:sym typeface="Shadows Into Light"/>
              </a:rPr>
              <a:t> </a:t>
            </a:r>
            <a:endParaRPr b="0" baseline="30000" i="0" sz="3000" u="none" cap="none" strike="noStrike">
              <a:solidFill>
                <a:schemeClr val="lt1"/>
              </a:solidFill>
              <a:latin typeface="Shadows Into Light"/>
              <a:ea typeface="Shadows Into Light"/>
              <a:cs typeface="Shadows Into Light"/>
              <a:sym typeface="Shadows Into Light"/>
            </a:endParaRPr>
          </a:p>
        </p:txBody>
      </p:sp>
      <p:sp>
        <p:nvSpPr>
          <p:cNvPr id="1164" name="Google Shape;1164;p64"/>
          <p:cNvSpPr txBox="1"/>
          <p:nvPr/>
        </p:nvSpPr>
        <p:spPr>
          <a:xfrm>
            <a:off x="4572000" y="1495975"/>
            <a:ext cx="1113300" cy="726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3600"/>
              <a:buFont typeface="Arial"/>
              <a:buNone/>
            </a:pPr>
            <a:r>
              <a:rPr b="0" i="0" lang="en" sz="3600" u="none" cap="none" strike="noStrike">
                <a:solidFill>
                  <a:schemeClr val="lt1"/>
                </a:solidFill>
                <a:latin typeface="Shadows Into Light"/>
                <a:ea typeface="Shadows Into Light"/>
                <a:cs typeface="Shadows Into Light"/>
                <a:sym typeface="Shadows Into Light"/>
              </a:rPr>
              <a:t>FeCl</a:t>
            </a:r>
            <a:r>
              <a:rPr b="0" baseline="-25000" i="0" lang="en" sz="3600" u="none" cap="none" strike="noStrike">
                <a:solidFill>
                  <a:schemeClr val="lt1"/>
                </a:solidFill>
                <a:latin typeface="Shadows Into Light"/>
                <a:ea typeface="Shadows Into Light"/>
                <a:cs typeface="Shadows Into Light"/>
                <a:sym typeface="Shadows Into Light"/>
              </a:rPr>
              <a:t>2</a:t>
            </a:r>
            <a:endParaRPr b="0" i="0" sz="1400" u="none" cap="none" strike="noStrike">
              <a:solidFill>
                <a:srgbClr val="000000"/>
              </a:solidFill>
              <a:latin typeface="Arial"/>
              <a:ea typeface="Arial"/>
              <a:cs typeface="Arial"/>
              <a:sym typeface="Arial"/>
            </a:endParaRPr>
          </a:p>
        </p:txBody>
      </p:sp>
      <p:sp>
        <p:nvSpPr>
          <p:cNvPr id="1165" name="Google Shape;1165;p64"/>
          <p:cNvSpPr txBox="1"/>
          <p:nvPr/>
        </p:nvSpPr>
        <p:spPr>
          <a:xfrm>
            <a:off x="5732100" y="1495975"/>
            <a:ext cx="1869600" cy="726900"/>
          </a:xfrm>
          <a:prstGeom prst="rect">
            <a:avLst/>
          </a:prstGeom>
          <a:noFill/>
          <a:ln>
            <a:noFill/>
          </a:ln>
        </p:spPr>
        <p:txBody>
          <a:bodyPr anchorCtr="0" anchor="t" bIns="91425" lIns="91425" spcFirstLastPara="1" rIns="91425" wrap="square" tIns="91425">
            <a:noAutofit/>
          </a:bodyPr>
          <a:lstStyle/>
          <a:p>
            <a:pPr indent="-457200" lvl="0" marL="457200" marR="0" rtl="0" algn="l">
              <a:lnSpc>
                <a:spcPct val="115000"/>
              </a:lnSpc>
              <a:spcBef>
                <a:spcPts val="0"/>
              </a:spcBef>
              <a:spcAft>
                <a:spcPts val="0"/>
              </a:spcAft>
              <a:buClr>
                <a:schemeClr val="lt1"/>
              </a:buClr>
              <a:buSzPts val="3600"/>
              <a:buFont typeface="Shadows Into Light"/>
              <a:buChar char="+"/>
            </a:pPr>
            <a:r>
              <a:rPr b="0" i="0" lang="en" sz="3600" u="none" cap="none" strike="noStrike">
                <a:solidFill>
                  <a:schemeClr val="lt1"/>
                </a:solidFill>
                <a:latin typeface="Shadows Into Light"/>
                <a:ea typeface="Shadows Into Light"/>
                <a:cs typeface="Shadows Into Light"/>
                <a:sym typeface="Shadows Into Light"/>
              </a:rPr>
              <a:t> H</a:t>
            </a:r>
            <a:r>
              <a:rPr b="0" baseline="-25000" i="0" lang="en" sz="3600" u="none" cap="none" strike="noStrike">
                <a:solidFill>
                  <a:schemeClr val="lt1"/>
                </a:solidFill>
                <a:latin typeface="Shadows Into Light"/>
                <a:ea typeface="Shadows Into Light"/>
                <a:cs typeface="Shadows Into Light"/>
                <a:sym typeface="Shadows Into Light"/>
              </a:rPr>
              <a:t>2</a:t>
            </a:r>
            <a:r>
              <a:rPr b="0" i="0" lang="en" sz="3600" u="none" cap="none" strike="noStrike">
                <a:solidFill>
                  <a:schemeClr val="lt1"/>
                </a:solidFill>
                <a:latin typeface="Shadows Into Light"/>
                <a:ea typeface="Shadows Into Light"/>
                <a:cs typeface="Shadows Into Light"/>
                <a:sym typeface="Shadows Into Light"/>
              </a:rPr>
              <a:t>S</a:t>
            </a:r>
            <a:endParaRPr b="0" i="0" sz="1400" u="none" cap="none" strike="noStrike">
              <a:solidFill>
                <a:srgbClr val="000000"/>
              </a:solidFill>
              <a:latin typeface="Arial"/>
              <a:ea typeface="Arial"/>
              <a:cs typeface="Arial"/>
              <a:sym typeface="Arial"/>
            </a:endParaRPr>
          </a:p>
        </p:txBody>
      </p:sp>
      <p:sp>
        <p:nvSpPr>
          <p:cNvPr id="1166" name="Google Shape;1166;p64"/>
          <p:cNvSpPr/>
          <p:nvPr/>
        </p:nvSpPr>
        <p:spPr>
          <a:xfrm rot="10799093">
            <a:off x="874951" y="1038253"/>
            <a:ext cx="2273100" cy="576900"/>
          </a:xfrm>
          <a:prstGeom prst="curvedUpArrow">
            <a:avLst>
              <a:gd fmla="val 25000" name="adj1"/>
              <a:gd fmla="val 50000" name="adj2"/>
              <a:gd fmla="val 25000" name="adj3"/>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7" name="Google Shape;1167;p64"/>
          <p:cNvSpPr/>
          <p:nvPr/>
        </p:nvSpPr>
        <p:spPr>
          <a:xfrm>
            <a:off x="874950" y="2072986"/>
            <a:ext cx="2273100" cy="382500"/>
          </a:xfrm>
          <a:prstGeom prst="curvedUpArrow">
            <a:avLst>
              <a:gd fmla="val 25000" name="adj1"/>
              <a:gd fmla="val 50000" name="adj2"/>
              <a:gd fmla="val 25000" name="adj3"/>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7"/>
                                        </p:tgtEl>
                                        <p:attrNameLst>
                                          <p:attrName>style.visibility</p:attrName>
                                        </p:attrNameLst>
                                      </p:cBhvr>
                                      <p:to>
                                        <p:strVal val="visible"/>
                                      </p:to>
                                    </p:set>
                                    <p:animEffect filter="fade" transition="in">
                                      <p:cBhvr>
                                        <p:cTn dur="1000"/>
                                        <p:tgtEl>
                                          <p:spTgt spid="11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2"/>
                                        </p:tgtEl>
                                        <p:attrNameLst>
                                          <p:attrName>style.visibility</p:attrName>
                                        </p:attrNameLst>
                                      </p:cBhvr>
                                      <p:to>
                                        <p:strVal val="visible"/>
                                      </p:to>
                                    </p:set>
                                    <p:animEffect filter="fade" transition="in">
                                      <p:cBhvr>
                                        <p:cTn dur="1000"/>
                                        <p:tgtEl>
                                          <p:spTgt spid="11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6"/>
                                        </p:tgtEl>
                                        <p:attrNameLst>
                                          <p:attrName>style.visibility</p:attrName>
                                        </p:attrNameLst>
                                      </p:cBhvr>
                                      <p:to>
                                        <p:strVal val="visible"/>
                                      </p:to>
                                    </p:set>
                                    <p:animEffect filter="fade" transition="in">
                                      <p:cBhvr>
                                        <p:cTn dur="1000"/>
                                        <p:tgtEl>
                                          <p:spTgt spid="11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3"/>
                                        </p:tgtEl>
                                        <p:attrNameLst>
                                          <p:attrName>style.visibility</p:attrName>
                                        </p:attrNameLst>
                                      </p:cBhvr>
                                      <p:to>
                                        <p:strVal val="visible"/>
                                      </p:to>
                                    </p:set>
                                    <p:animEffect filter="fade" transition="in">
                                      <p:cBhvr>
                                        <p:cTn dur="1000"/>
                                        <p:tgtEl>
                                          <p:spTgt spid="11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5"/>
                                        </p:tgtEl>
                                        <p:attrNameLst>
                                          <p:attrName>style.visibility</p:attrName>
                                        </p:attrNameLst>
                                      </p:cBhvr>
                                      <p:to>
                                        <p:strVal val="visible"/>
                                      </p:to>
                                    </p:set>
                                    <p:animEffect filter="fade" transition="in">
                                      <p:cBhvr>
                                        <p:cTn dur="1000"/>
                                        <p:tgtEl>
                                          <p:spTgt spid="1165"/>
                                        </p:tgtEl>
                                      </p:cBhvr>
                                    </p:animEffect>
                                  </p:childTnLst>
                                </p:cTn>
                              </p:par>
                              <p:par>
                                <p:cTn fill="hold" nodeType="withEffect" presetClass="entr" presetID="10" presetSubtype="0">
                                  <p:stCondLst>
                                    <p:cond delay="0"/>
                                  </p:stCondLst>
                                  <p:childTnLst>
                                    <p:set>
                                      <p:cBhvr>
                                        <p:cTn dur="1" fill="hold">
                                          <p:stCondLst>
                                            <p:cond delay="0"/>
                                          </p:stCondLst>
                                        </p:cTn>
                                        <p:tgtEl>
                                          <p:spTgt spid="1164"/>
                                        </p:tgtEl>
                                        <p:attrNameLst>
                                          <p:attrName>style.visibility</p:attrName>
                                        </p:attrNameLst>
                                      </p:cBhvr>
                                      <p:to>
                                        <p:strVal val="visible"/>
                                      </p:to>
                                    </p:set>
                                    <p:animEffect filter="fade" transition="in">
                                      <p:cBhvr>
                                        <p:cTn dur="1000"/>
                                        <p:tgtEl>
                                          <p:spTgt spid="11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1" name="Shape 1171"/>
        <p:cNvGrpSpPr/>
        <p:nvPr/>
      </p:nvGrpSpPr>
      <p:grpSpPr>
        <a:xfrm>
          <a:off x="0" y="0"/>
          <a:ext cx="0" cy="0"/>
          <a:chOff x="0" y="0"/>
          <a:chExt cx="0" cy="0"/>
        </a:xfrm>
      </p:grpSpPr>
      <p:sp>
        <p:nvSpPr>
          <p:cNvPr id="1172" name="Google Shape;1172;p65"/>
          <p:cNvSpPr txBox="1"/>
          <p:nvPr>
            <p:ph type="title"/>
          </p:nvPr>
        </p:nvSpPr>
        <p:spPr>
          <a:xfrm>
            <a:off x="987850" y="292850"/>
            <a:ext cx="67959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You should be able to…</a:t>
            </a:r>
            <a:endParaRPr/>
          </a:p>
        </p:txBody>
      </p:sp>
      <p:sp>
        <p:nvSpPr>
          <p:cNvPr id="1173" name="Google Shape;1173;p65"/>
          <p:cNvSpPr txBox="1"/>
          <p:nvPr>
            <p:ph idx="1" type="body"/>
          </p:nvPr>
        </p:nvSpPr>
        <p:spPr>
          <a:xfrm>
            <a:off x="311700" y="1495975"/>
            <a:ext cx="8520600" cy="3284400"/>
          </a:xfrm>
          <a:prstGeom prst="rect">
            <a:avLst/>
          </a:prstGeom>
          <a:noFill/>
          <a:ln>
            <a:noFill/>
          </a:ln>
        </p:spPr>
        <p:txBody>
          <a:bodyPr anchorCtr="0" anchor="t" bIns="91425" lIns="91425" spcFirstLastPara="1" rIns="91425" wrap="square" tIns="91425">
            <a:noAutofit/>
          </a:bodyPr>
          <a:lstStyle/>
          <a:p>
            <a:pPr indent="-457200" lvl="0" marL="457200" rtl="0" algn="l">
              <a:lnSpc>
                <a:spcPct val="115000"/>
              </a:lnSpc>
              <a:spcBef>
                <a:spcPts val="0"/>
              </a:spcBef>
              <a:spcAft>
                <a:spcPts val="0"/>
              </a:spcAft>
              <a:buSzPts val="3600"/>
              <a:buChar char="✓"/>
            </a:pPr>
            <a:r>
              <a:rPr lang="en"/>
              <a:t>Determine the type of chemical reaction</a:t>
            </a:r>
            <a:endParaRPr/>
          </a:p>
          <a:p>
            <a:pPr indent="-457200" lvl="0" marL="457200" rtl="0" algn="l">
              <a:lnSpc>
                <a:spcPct val="115000"/>
              </a:lnSpc>
              <a:spcBef>
                <a:spcPts val="0"/>
              </a:spcBef>
              <a:spcAft>
                <a:spcPts val="0"/>
              </a:spcAft>
              <a:buSzPts val="3600"/>
              <a:buChar char="✓"/>
            </a:pPr>
            <a:r>
              <a:rPr lang="en"/>
              <a:t>Complete single replacement reactions</a:t>
            </a:r>
            <a:endParaRPr/>
          </a:p>
          <a:p>
            <a:pPr indent="-457200" lvl="0" marL="457200" rtl="0" algn="l">
              <a:lnSpc>
                <a:spcPct val="115000"/>
              </a:lnSpc>
              <a:spcBef>
                <a:spcPts val="0"/>
              </a:spcBef>
              <a:spcAft>
                <a:spcPts val="0"/>
              </a:spcAft>
              <a:buSzPts val="3600"/>
              <a:buChar char="✓"/>
            </a:pPr>
            <a:r>
              <a:rPr lang="en"/>
              <a:t>Complete double replacement reactions</a:t>
            </a:r>
            <a:endParaRPr/>
          </a:p>
          <a:p>
            <a:pPr indent="0" lvl="0" marL="0" rtl="0" algn="l">
              <a:lnSpc>
                <a:spcPct val="115000"/>
              </a:lnSpc>
              <a:spcBef>
                <a:spcPts val="1600"/>
              </a:spcBef>
              <a:spcAft>
                <a:spcPts val="1600"/>
              </a:spcAft>
              <a:buSzPts val="14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3"/>
                                        </p:tgtEl>
                                        <p:attrNameLst>
                                          <p:attrName>style.visibility</p:attrName>
                                        </p:attrNameLst>
                                      </p:cBhvr>
                                      <p:to>
                                        <p:strVal val="visible"/>
                                      </p:to>
                                    </p:set>
                                    <p:animEffect filter="fade" transition="in">
                                      <p:cBhvr>
                                        <p:cTn dur="1000"/>
                                        <p:tgtEl>
                                          <p:spTgt spid="11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7" name="Shape 1177"/>
        <p:cNvGrpSpPr/>
        <p:nvPr/>
      </p:nvGrpSpPr>
      <p:grpSpPr>
        <a:xfrm>
          <a:off x="0" y="0"/>
          <a:ext cx="0" cy="0"/>
          <a:chOff x="0" y="0"/>
          <a:chExt cx="0" cy="0"/>
        </a:xfrm>
      </p:grpSpPr>
      <p:sp>
        <p:nvSpPr>
          <p:cNvPr id="1178" name="Google Shape;1178;p66"/>
          <p:cNvSpPr txBox="1"/>
          <p:nvPr>
            <p:ph type="ctrTitle"/>
          </p:nvPr>
        </p:nvSpPr>
        <p:spPr>
          <a:xfrm>
            <a:off x="298775" y="1525300"/>
            <a:ext cx="8554200" cy="3266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000"/>
              <a:buNone/>
            </a:pPr>
            <a:r>
              <a:rPr lang="en"/>
              <a:t>Limiting Reactants</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2" name="Shape 1182"/>
        <p:cNvGrpSpPr/>
        <p:nvPr/>
      </p:nvGrpSpPr>
      <p:grpSpPr>
        <a:xfrm>
          <a:off x="0" y="0"/>
          <a:ext cx="0" cy="0"/>
          <a:chOff x="0" y="0"/>
          <a:chExt cx="0" cy="0"/>
        </a:xfrm>
      </p:grpSpPr>
      <p:sp>
        <p:nvSpPr>
          <p:cNvPr id="1183" name="Google Shape;1183;p67"/>
          <p:cNvSpPr txBox="1"/>
          <p:nvPr>
            <p:ph idx="1" type="body"/>
          </p:nvPr>
        </p:nvSpPr>
        <p:spPr>
          <a:xfrm>
            <a:off x="311700" y="1495975"/>
            <a:ext cx="8520600" cy="3284400"/>
          </a:xfrm>
          <a:prstGeom prst="rect">
            <a:avLst/>
          </a:prstGeom>
          <a:noFill/>
          <a:ln>
            <a:noFill/>
          </a:ln>
        </p:spPr>
        <p:txBody>
          <a:bodyPr anchorCtr="0" anchor="t" bIns="91425" lIns="91425" spcFirstLastPara="1" rIns="91425" wrap="square" tIns="91425">
            <a:noAutofit/>
          </a:bodyPr>
          <a:lstStyle/>
          <a:p>
            <a:pPr indent="-419100" lvl="0" marL="457200" rtl="0" algn="l">
              <a:lnSpc>
                <a:spcPct val="115000"/>
              </a:lnSpc>
              <a:spcBef>
                <a:spcPts val="0"/>
              </a:spcBef>
              <a:spcAft>
                <a:spcPts val="0"/>
              </a:spcAft>
              <a:buClr>
                <a:schemeClr val="lt1"/>
              </a:buClr>
              <a:buSzPts val="3000"/>
              <a:buChar char="✓"/>
            </a:pPr>
            <a:r>
              <a:rPr lang="en">
                <a:solidFill>
                  <a:schemeClr val="lt1"/>
                </a:solidFill>
              </a:rPr>
              <a:t>Determine the limiting reactant and the amount produced in a reaction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3"/>
                                        </p:tgtEl>
                                        <p:attrNameLst>
                                          <p:attrName>style.visibility</p:attrName>
                                        </p:attrNameLst>
                                      </p:cBhvr>
                                      <p:to>
                                        <p:strVal val="visible"/>
                                      </p:to>
                                    </p:set>
                                    <p:animEffect filter="fade" transition="in">
                                      <p:cBhvr>
                                        <p:cTn dur="1000"/>
                                        <p:tgtEl>
                                          <p:spTgt spid="11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7" name="Shape 1187"/>
        <p:cNvGrpSpPr/>
        <p:nvPr/>
      </p:nvGrpSpPr>
      <p:grpSpPr>
        <a:xfrm>
          <a:off x="0" y="0"/>
          <a:ext cx="0" cy="0"/>
          <a:chOff x="0" y="0"/>
          <a:chExt cx="0" cy="0"/>
        </a:xfrm>
      </p:grpSpPr>
      <p:sp>
        <p:nvSpPr>
          <p:cNvPr id="1188" name="Google Shape;1188;p68"/>
          <p:cNvSpPr txBox="1"/>
          <p:nvPr>
            <p:ph type="title"/>
          </p:nvPr>
        </p:nvSpPr>
        <p:spPr>
          <a:xfrm>
            <a:off x="987850" y="261000"/>
            <a:ext cx="68904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200"/>
              <a:buNone/>
            </a:pPr>
            <a:r>
              <a:rPr lang="en"/>
              <a:t>Limiting Reactants</a:t>
            </a:r>
            <a:endParaRPr/>
          </a:p>
        </p:txBody>
      </p:sp>
      <p:sp>
        <p:nvSpPr>
          <p:cNvPr id="1189" name="Google Shape;1189;p68"/>
          <p:cNvSpPr txBox="1"/>
          <p:nvPr>
            <p:ph idx="1" type="body"/>
          </p:nvPr>
        </p:nvSpPr>
        <p:spPr>
          <a:xfrm>
            <a:off x="186929" y="1580555"/>
            <a:ext cx="5465726" cy="3468290"/>
          </a:xfrm>
          <a:prstGeom prst="rect">
            <a:avLst/>
          </a:prstGeom>
          <a:noFill/>
          <a:ln>
            <a:noFill/>
          </a:ln>
        </p:spPr>
        <p:txBody>
          <a:bodyPr anchorCtr="0" anchor="t" bIns="91425" lIns="91425" spcFirstLastPara="1" rIns="91425" wrap="square" tIns="91425">
            <a:normAutofit/>
          </a:bodyPr>
          <a:lstStyle/>
          <a:p>
            <a:pPr indent="-240030" lvl="0" marL="240030" rtl="0" algn="l">
              <a:lnSpc>
                <a:spcPct val="115000"/>
              </a:lnSpc>
              <a:spcBef>
                <a:spcPts val="0"/>
              </a:spcBef>
              <a:spcAft>
                <a:spcPts val="0"/>
              </a:spcAft>
              <a:buSzPts val="3600"/>
              <a:buFont typeface="Noto Sans Symbols"/>
              <a:buChar char="◻"/>
            </a:pPr>
            <a:r>
              <a:rPr lang="en" sz="2000"/>
              <a:t>Given:  20    	  11      36</a:t>
            </a:r>
            <a:endParaRPr/>
          </a:p>
          <a:p>
            <a:pPr indent="-240030" lvl="0" marL="240030" rtl="0" algn="l">
              <a:lnSpc>
                <a:spcPct val="115000"/>
              </a:lnSpc>
              <a:spcBef>
                <a:spcPts val="0"/>
              </a:spcBef>
              <a:spcAft>
                <a:spcPts val="0"/>
              </a:spcAft>
              <a:buSzPts val="3600"/>
              <a:buNone/>
            </a:pPr>
            <a:r>
              <a:t/>
            </a:r>
            <a:endParaRPr sz="2000"/>
          </a:p>
          <a:p>
            <a:pPr indent="-240030" lvl="0" marL="240030" rtl="0" algn="l">
              <a:lnSpc>
                <a:spcPct val="115000"/>
              </a:lnSpc>
              <a:spcBef>
                <a:spcPts val="0"/>
              </a:spcBef>
              <a:spcAft>
                <a:spcPts val="0"/>
              </a:spcAft>
              <a:buSzPts val="3600"/>
              <a:buNone/>
            </a:pPr>
            <a:r>
              <a:t/>
            </a:r>
            <a:endParaRPr sz="2000"/>
          </a:p>
          <a:p>
            <a:pPr indent="-240030" lvl="0" marL="240030" rtl="0" algn="l">
              <a:lnSpc>
                <a:spcPct val="115000"/>
              </a:lnSpc>
              <a:spcBef>
                <a:spcPts val="0"/>
              </a:spcBef>
              <a:spcAft>
                <a:spcPts val="0"/>
              </a:spcAft>
              <a:buSzPts val="3600"/>
              <a:buNone/>
            </a:pPr>
            <a:r>
              <a:t/>
            </a:r>
            <a:endParaRPr sz="2000"/>
          </a:p>
          <a:p>
            <a:pPr indent="-240030" lvl="0" marL="240030" rtl="0" algn="l">
              <a:lnSpc>
                <a:spcPct val="115000"/>
              </a:lnSpc>
              <a:spcBef>
                <a:spcPts val="0"/>
              </a:spcBef>
              <a:spcAft>
                <a:spcPts val="0"/>
              </a:spcAft>
              <a:buSzPts val="3600"/>
              <a:buFont typeface="Noto Sans Symbols"/>
              <a:buChar char="◻"/>
            </a:pPr>
            <a:r>
              <a:rPr lang="en" sz="2000"/>
              <a:t>1 sandwich =2     1              3</a:t>
            </a:r>
            <a:endParaRPr/>
          </a:p>
        </p:txBody>
      </p:sp>
      <p:sp>
        <p:nvSpPr>
          <p:cNvPr id="1190" name="Google Shape;1190;p68"/>
          <p:cNvSpPr txBox="1"/>
          <p:nvPr>
            <p:ph idx="2" type="body"/>
          </p:nvPr>
        </p:nvSpPr>
        <p:spPr>
          <a:xfrm>
            <a:off x="5510151" y="1580555"/>
            <a:ext cx="3324285" cy="2837066"/>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385763" lvl="0" marL="474917" rtl="0" algn="l">
              <a:lnSpc>
                <a:spcPct val="115000"/>
              </a:lnSpc>
              <a:spcBef>
                <a:spcPts val="0"/>
              </a:spcBef>
              <a:spcAft>
                <a:spcPts val="0"/>
              </a:spcAft>
              <a:buSzPts val="3600"/>
              <a:buFont typeface="Noto Sans Symbols"/>
              <a:buAutoNum type="arabicPeriod"/>
            </a:pPr>
            <a:r>
              <a:rPr lang="en" sz="2000"/>
              <a:t>How many sandwiches can I make if I used all of the bread with unlimited other resources?</a:t>
            </a:r>
            <a:endParaRPr/>
          </a:p>
          <a:p>
            <a:pPr indent="-385763" lvl="0" marL="474917" rtl="0" algn="l">
              <a:lnSpc>
                <a:spcPct val="115000"/>
              </a:lnSpc>
              <a:spcBef>
                <a:spcPts val="0"/>
              </a:spcBef>
              <a:spcAft>
                <a:spcPts val="0"/>
              </a:spcAft>
              <a:buSzPts val="3600"/>
              <a:buFont typeface="Noto Sans Symbols"/>
              <a:buAutoNum type="arabicPeriod"/>
            </a:pPr>
            <a:r>
              <a:rPr lang="en" sz="2000"/>
              <a:t>How many sandwiches can I make if I used all of the cheese with unlimited other resources?</a:t>
            </a:r>
            <a:endParaRPr/>
          </a:p>
          <a:p>
            <a:pPr indent="-157162" lvl="0" marL="474917" rtl="0" algn="l">
              <a:lnSpc>
                <a:spcPct val="115000"/>
              </a:lnSpc>
              <a:spcBef>
                <a:spcPts val="0"/>
              </a:spcBef>
              <a:spcAft>
                <a:spcPts val="0"/>
              </a:spcAft>
              <a:buSzPts val="3600"/>
              <a:buFont typeface="Noto Sans Symbols"/>
              <a:buNone/>
            </a:pPr>
            <a:r>
              <a:t/>
            </a:r>
            <a:endParaRPr sz="2000"/>
          </a:p>
        </p:txBody>
      </p:sp>
      <p:pic>
        <p:nvPicPr>
          <p:cNvPr descr="bread.png" id="1191" name="Google Shape;1191;p68"/>
          <p:cNvPicPr preferRelativeResize="0"/>
          <p:nvPr/>
        </p:nvPicPr>
        <p:blipFill rotWithShape="1">
          <a:blip r:embed="rId3">
            <a:alphaModFix/>
          </a:blip>
          <a:srcRect b="0" l="0" r="0" t="0"/>
          <a:stretch/>
        </p:blipFill>
        <p:spPr>
          <a:xfrm>
            <a:off x="1321030" y="2072519"/>
            <a:ext cx="806053" cy="862013"/>
          </a:xfrm>
          <a:prstGeom prst="rect">
            <a:avLst/>
          </a:prstGeom>
          <a:noFill/>
          <a:ln>
            <a:noFill/>
          </a:ln>
        </p:spPr>
      </p:pic>
      <p:pic>
        <p:nvPicPr>
          <p:cNvPr descr="cheese.gif" id="1192" name="Google Shape;1192;p68"/>
          <p:cNvPicPr preferRelativeResize="0"/>
          <p:nvPr/>
        </p:nvPicPr>
        <p:blipFill rotWithShape="1">
          <a:blip r:embed="rId4">
            <a:alphaModFix/>
          </a:blip>
          <a:srcRect b="0" l="0" r="0" t="0"/>
          <a:stretch/>
        </p:blipFill>
        <p:spPr>
          <a:xfrm>
            <a:off x="2639333" y="2120504"/>
            <a:ext cx="689372" cy="685800"/>
          </a:xfrm>
          <a:prstGeom prst="rect">
            <a:avLst/>
          </a:prstGeom>
          <a:noFill/>
          <a:ln>
            <a:noFill/>
          </a:ln>
        </p:spPr>
      </p:pic>
      <p:pic>
        <p:nvPicPr>
          <p:cNvPr descr="ham-01.jpg" id="1193" name="Google Shape;1193;p68"/>
          <p:cNvPicPr preferRelativeResize="0"/>
          <p:nvPr/>
        </p:nvPicPr>
        <p:blipFill rotWithShape="1">
          <a:blip r:embed="rId5">
            <a:alphaModFix/>
          </a:blip>
          <a:srcRect b="0" l="0" r="0" t="0"/>
          <a:stretch/>
        </p:blipFill>
        <p:spPr>
          <a:xfrm>
            <a:off x="4054120" y="2063354"/>
            <a:ext cx="990600" cy="742950"/>
          </a:xfrm>
          <a:prstGeom prst="rect">
            <a:avLst/>
          </a:prstGeom>
          <a:noFill/>
          <a:ln>
            <a:noFill/>
          </a:ln>
        </p:spPr>
      </p:pic>
      <p:pic>
        <p:nvPicPr>
          <p:cNvPr descr="bread.png" id="1194" name="Google Shape;1194;p68"/>
          <p:cNvPicPr preferRelativeResize="0"/>
          <p:nvPr/>
        </p:nvPicPr>
        <p:blipFill rotWithShape="1">
          <a:blip r:embed="rId3">
            <a:alphaModFix/>
          </a:blip>
          <a:srcRect b="0" l="0" r="0" t="0"/>
          <a:stretch/>
        </p:blipFill>
        <p:spPr>
          <a:xfrm>
            <a:off x="1358457" y="3426496"/>
            <a:ext cx="698897" cy="747713"/>
          </a:xfrm>
          <a:prstGeom prst="rect">
            <a:avLst/>
          </a:prstGeom>
          <a:noFill/>
          <a:ln>
            <a:noFill/>
          </a:ln>
        </p:spPr>
      </p:pic>
      <p:pic>
        <p:nvPicPr>
          <p:cNvPr descr="cheese.gif" id="1195" name="Google Shape;1195;p68"/>
          <p:cNvPicPr preferRelativeResize="0"/>
          <p:nvPr/>
        </p:nvPicPr>
        <p:blipFill rotWithShape="1">
          <a:blip r:embed="rId4">
            <a:alphaModFix/>
          </a:blip>
          <a:srcRect b="0" l="0" r="0" t="0"/>
          <a:stretch/>
        </p:blipFill>
        <p:spPr>
          <a:xfrm>
            <a:off x="2650605" y="3509280"/>
            <a:ext cx="689372" cy="685800"/>
          </a:xfrm>
          <a:prstGeom prst="rect">
            <a:avLst/>
          </a:prstGeom>
          <a:noFill/>
          <a:ln>
            <a:noFill/>
          </a:ln>
        </p:spPr>
      </p:pic>
      <p:pic>
        <p:nvPicPr>
          <p:cNvPr descr="ham-01.jpg" id="1196" name="Google Shape;1196;p68"/>
          <p:cNvPicPr preferRelativeResize="0"/>
          <p:nvPr/>
        </p:nvPicPr>
        <p:blipFill rotWithShape="1">
          <a:blip r:embed="rId6">
            <a:alphaModFix/>
          </a:blip>
          <a:srcRect b="0" l="0" r="0" t="0"/>
          <a:stretch/>
        </p:blipFill>
        <p:spPr>
          <a:xfrm>
            <a:off x="4238800" y="3498949"/>
            <a:ext cx="914400" cy="857250"/>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0" name="Shape 1200"/>
        <p:cNvGrpSpPr/>
        <p:nvPr/>
      </p:nvGrpSpPr>
      <p:grpSpPr>
        <a:xfrm>
          <a:off x="0" y="0"/>
          <a:ext cx="0" cy="0"/>
          <a:chOff x="0" y="0"/>
          <a:chExt cx="0" cy="0"/>
        </a:xfrm>
      </p:grpSpPr>
      <p:sp>
        <p:nvSpPr>
          <p:cNvPr id="1201" name="Google Shape;1201;p69"/>
          <p:cNvSpPr txBox="1"/>
          <p:nvPr>
            <p:ph type="title"/>
          </p:nvPr>
        </p:nvSpPr>
        <p:spPr>
          <a:xfrm>
            <a:off x="987850" y="261000"/>
            <a:ext cx="68904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200"/>
              <a:buNone/>
            </a:pPr>
            <a:r>
              <a:rPr lang="en"/>
              <a:t>Limiting Reagents</a:t>
            </a:r>
            <a:endParaRPr/>
          </a:p>
        </p:txBody>
      </p:sp>
      <p:sp>
        <p:nvSpPr>
          <p:cNvPr id="1202" name="Google Shape;1202;p69"/>
          <p:cNvSpPr txBox="1"/>
          <p:nvPr>
            <p:ph idx="1" type="body"/>
          </p:nvPr>
        </p:nvSpPr>
        <p:spPr>
          <a:xfrm>
            <a:off x="273132" y="1543685"/>
            <a:ext cx="6003842" cy="3254534"/>
          </a:xfrm>
          <a:prstGeom prst="rect">
            <a:avLst/>
          </a:prstGeom>
          <a:noFill/>
          <a:ln>
            <a:noFill/>
          </a:ln>
        </p:spPr>
        <p:txBody>
          <a:bodyPr anchorCtr="0" anchor="t" bIns="91425" lIns="91425" spcFirstLastPara="1" rIns="91425" wrap="square" tIns="91425">
            <a:normAutofit fontScale="55000" lnSpcReduction="20000"/>
          </a:bodyPr>
          <a:lstStyle/>
          <a:p>
            <a:pPr indent="-240030" lvl="0" marL="240030" rtl="0" algn="l">
              <a:lnSpc>
                <a:spcPct val="115000"/>
              </a:lnSpc>
              <a:spcBef>
                <a:spcPts val="0"/>
              </a:spcBef>
              <a:spcAft>
                <a:spcPts val="0"/>
              </a:spcAft>
              <a:buSzPct val="181818"/>
              <a:buFont typeface="Noto Sans Symbols"/>
              <a:buChar char="◻"/>
            </a:pPr>
            <a:r>
              <a:rPr lang="en"/>
              <a:t>Given: 20              11            36</a:t>
            </a:r>
            <a:endParaRPr/>
          </a:p>
          <a:p>
            <a:pPr indent="-240030" lvl="0" marL="240030" rtl="0" algn="l">
              <a:lnSpc>
                <a:spcPct val="115000"/>
              </a:lnSpc>
              <a:spcBef>
                <a:spcPts val="0"/>
              </a:spcBef>
              <a:spcAft>
                <a:spcPts val="0"/>
              </a:spcAft>
              <a:buSzPct val="181818"/>
              <a:buNone/>
            </a:pPr>
            <a:r>
              <a:t/>
            </a:r>
            <a:endParaRPr/>
          </a:p>
          <a:p>
            <a:pPr indent="-240030" lvl="0" marL="240030" rtl="0" algn="l">
              <a:lnSpc>
                <a:spcPct val="115000"/>
              </a:lnSpc>
              <a:spcBef>
                <a:spcPts val="0"/>
              </a:spcBef>
              <a:spcAft>
                <a:spcPts val="0"/>
              </a:spcAft>
              <a:buSzPct val="181818"/>
              <a:buNone/>
            </a:pPr>
            <a:r>
              <a:t/>
            </a:r>
            <a:endParaRPr/>
          </a:p>
          <a:p>
            <a:pPr indent="-11429" lvl="0" marL="240030" rtl="0" algn="l">
              <a:lnSpc>
                <a:spcPct val="115000"/>
              </a:lnSpc>
              <a:spcBef>
                <a:spcPts val="0"/>
              </a:spcBef>
              <a:spcAft>
                <a:spcPts val="0"/>
              </a:spcAft>
              <a:buSzPct val="181818"/>
              <a:buFont typeface="Noto Sans Symbols"/>
              <a:buNone/>
            </a:pPr>
            <a:r>
              <a:t/>
            </a:r>
            <a:endParaRPr/>
          </a:p>
          <a:p>
            <a:pPr indent="-240030" lvl="0" marL="240030" rtl="0" algn="l">
              <a:lnSpc>
                <a:spcPct val="115000"/>
              </a:lnSpc>
              <a:spcBef>
                <a:spcPts val="0"/>
              </a:spcBef>
              <a:spcAft>
                <a:spcPts val="0"/>
              </a:spcAft>
              <a:buSzPct val="181818"/>
              <a:buFont typeface="Noto Sans Symbols"/>
              <a:buChar char="◻"/>
            </a:pPr>
            <a:r>
              <a:rPr lang="en"/>
              <a:t>1 sandwich =  2         1            3</a:t>
            </a:r>
            <a:endParaRPr/>
          </a:p>
        </p:txBody>
      </p:sp>
      <p:sp>
        <p:nvSpPr>
          <p:cNvPr id="1203" name="Google Shape;1203;p69"/>
          <p:cNvSpPr txBox="1"/>
          <p:nvPr>
            <p:ph idx="2" type="body"/>
          </p:nvPr>
        </p:nvSpPr>
        <p:spPr>
          <a:xfrm>
            <a:off x="6276974" y="1543685"/>
            <a:ext cx="2628900" cy="346829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normAutofit fontScale="55000" lnSpcReduction="20000"/>
          </a:bodyPr>
          <a:lstStyle/>
          <a:p>
            <a:pPr indent="-240030" lvl="0" marL="240030" rtl="0" algn="l">
              <a:lnSpc>
                <a:spcPct val="115000"/>
              </a:lnSpc>
              <a:spcBef>
                <a:spcPts val="0"/>
              </a:spcBef>
              <a:spcAft>
                <a:spcPts val="0"/>
              </a:spcAft>
              <a:buSzPct val="181818"/>
              <a:buNone/>
            </a:pPr>
            <a:r>
              <a:rPr lang="en"/>
              <a:t>3.  How many sandwiches can I make if I used all of the ham with unlimited other resources?</a:t>
            </a:r>
            <a:endParaRPr/>
          </a:p>
          <a:p>
            <a:pPr indent="-240030" lvl="0" marL="240030" rtl="0" algn="l">
              <a:lnSpc>
                <a:spcPct val="115000"/>
              </a:lnSpc>
              <a:spcBef>
                <a:spcPts val="0"/>
              </a:spcBef>
              <a:spcAft>
                <a:spcPts val="0"/>
              </a:spcAft>
              <a:buSzPct val="181818"/>
              <a:buNone/>
            </a:pPr>
            <a:r>
              <a:rPr lang="en"/>
              <a:t>4. How many sandwiches can I make if I used only what is given?</a:t>
            </a:r>
            <a:endParaRPr/>
          </a:p>
          <a:p>
            <a:pPr indent="-240030" lvl="0" marL="240030" rtl="0" algn="l">
              <a:lnSpc>
                <a:spcPct val="115000"/>
              </a:lnSpc>
              <a:spcBef>
                <a:spcPts val="0"/>
              </a:spcBef>
              <a:spcAft>
                <a:spcPts val="0"/>
              </a:spcAft>
              <a:buSzPct val="181818"/>
              <a:buNone/>
            </a:pPr>
            <a:r>
              <a:rPr lang="en"/>
              <a:t>5.  What ingredient was the limiter? Why?</a:t>
            </a:r>
            <a:endParaRPr/>
          </a:p>
          <a:p>
            <a:pPr indent="-157162" lvl="0" marL="474917" rtl="0" algn="l">
              <a:lnSpc>
                <a:spcPct val="115000"/>
              </a:lnSpc>
              <a:spcBef>
                <a:spcPts val="0"/>
              </a:spcBef>
              <a:spcAft>
                <a:spcPts val="0"/>
              </a:spcAft>
              <a:buSzPct val="181818"/>
              <a:buFont typeface="Noto Sans Symbols"/>
              <a:buNone/>
            </a:pPr>
            <a:r>
              <a:t/>
            </a:r>
            <a:endParaRPr/>
          </a:p>
        </p:txBody>
      </p:sp>
      <p:pic>
        <p:nvPicPr>
          <p:cNvPr descr="bread.png" id="1204" name="Google Shape;1204;p69"/>
          <p:cNvPicPr preferRelativeResize="0"/>
          <p:nvPr/>
        </p:nvPicPr>
        <p:blipFill rotWithShape="1">
          <a:blip r:embed="rId3">
            <a:alphaModFix/>
          </a:blip>
          <a:srcRect b="0" l="0" r="0" t="0"/>
          <a:stretch/>
        </p:blipFill>
        <p:spPr>
          <a:xfrm>
            <a:off x="1838921" y="1648142"/>
            <a:ext cx="806054" cy="862013"/>
          </a:xfrm>
          <a:prstGeom prst="rect">
            <a:avLst/>
          </a:prstGeom>
          <a:noFill/>
          <a:ln>
            <a:noFill/>
          </a:ln>
        </p:spPr>
      </p:pic>
      <p:pic>
        <p:nvPicPr>
          <p:cNvPr descr="cheese.gif" id="1205" name="Google Shape;1205;p69"/>
          <p:cNvPicPr preferRelativeResize="0"/>
          <p:nvPr/>
        </p:nvPicPr>
        <p:blipFill rotWithShape="1">
          <a:blip r:embed="rId4">
            <a:alphaModFix/>
          </a:blip>
          <a:srcRect b="0" l="0" r="0" t="0"/>
          <a:stretch/>
        </p:blipFill>
        <p:spPr>
          <a:xfrm>
            <a:off x="2965252" y="1922542"/>
            <a:ext cx="689372" cy="685800"/>
          </a:xfrm>
          <a:prstGeom prst="rect">
            <a:avLst/>
          </a:prstGeom>
          <a:noFill/>
          <a:ln>
            <a:noFill/>
          </a:ln>
        </p:spPr>
      </p:pic>
      <p:pic>
        <p:nvPicPr>
          <p:cNvPr descr="ham-01.jpg" id="1206" name="Google Shape;1206;p69"/>
          <p:cNvPicPr preferRelativeResize="0"/>
          <p:nvPr/>
        </p:nvPicPr>
        <p:blipFill rotWithShape="1">
          <a:blip r:embed="rId5">
            <a:alphaModFix/>
          </a:blip>
          <a:srcRect b="0" l="0" r="0" t="0"/>
          <a:stretch/>
        </p:blipFill>
        <p:spPr>
          <a:xfrm>
            <a:off x="4270295" y="1922542"/>
            <a:ext cx="1066800" cy="800100"/>
          </a:xfrm>
          <a:prstGeom prst="rect">
            <a:avLst/>
          </a:prstGeom>
          <a:noFill/>
          <a:ln>
            <a:noFill/>
          </a:ln>
        </p:spPr>
      </p:pic>
      <p:pic>
        <p:nvPicPr>
          <p:cNvPr descr="bread.png" id="1207" name="Google Shape;1207;p69"/>
          <p:cNvPicPr preferRelativeResize="0"/>
          <p:nvPr/>
        </p:nvPicPr>
        <p:blipFill rotWithShape="1">
          <a:blip r:embed="rId3">
            <a:alphaModFix/>
          </a:blip>
          <a:srcRect b="0" l="0" r="0" t="0"/>
          <a:stretch/>
        </p:blipFill>
        <p:spPr>
          <a:xfrm>
            <a:off x="1943104" y="3226933"/>
            <a:ext cx="698897" cy="747713"/>
          </a:xfrm>
          <a:prstGeom prst="rect">
            <a:avLst/>
          </a:prstGeom>
          <a:noFill/>
          <a:ln>
            <a:noFill/>
          </a:ln>
        </p:spPr>
      </p:pic>
      <p:pic>
        <p:nvPicPr>
          <p:cNvPr descr="cheese.gif" id="1208" name="Google Shape;1208;p69"/>
          <p:cNvPicPr preferRelativeResize="0"/>
          <p:nvPr/>
        </p:nvPicPr>
        <p:blipFill rotWithShape="1">
          <a:blip r:embed="rId4">
            <a:alphaModFix/>
          </a:blip>
          <a:srcRect b="0" l="0" r="0" t="0"/>
          <a:stretch/>
        </p:blipFill>
        <p:spPr>
          <a:xfrm>
            <a:off x="3149801" y="3226933"/>
            <a:ext cx="689372" cy="685800"/>
          </a:xfrm>
          <a:prstGeom prst="rect">
            <a:avLst/>
          </a:prstGeom>
          <a:noFill/>
          <a:ln>
            <a:noFill/>
          </a:ln>
        </p:spPr>
      </p:pic>
      <p:pic>
        <p:nvPicPr>
          <p:cNvPr descr="ham-01.jpg" id="1209" name="Google Shape;1209;p69"/>
          <p:cNvPicPr preferRelativeResize="0"/>
          <p:nvPr/>
        </p:nvPicPr>
        <p:blipFill rotWithShape="1">
          <a:blip r:embed="rId6">
            <a:alphaModFix/>
          </a:blip>
          <a:srcRect b="0" l="0" r="0" t="0"/>
          <a:stretch/>
        </p:blipFill>
        <p:spPr>
          <a:xfrm>
            <a:off x="4346973" y="3101499"/>
            <a:ext cx="914400" cy="8572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7"/>
          <p:cNvSpPr txBox="1"/>
          <p:nvPr>
            <p:ph idx="1" type="body"/>
          </p:nvPr>
        </p:nvSpPr>
        <p:spPr>
          <a:xfrm>
            <a:off x="311700" y="1495975"/>
            <a:ext cx="8520600" cy="32844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Char char="●"/>
            </a:pPr>
            <a:r>
              <a:rPr lang="en"/>
              <a:t>Unit that measures the amount (number of particles) of a substance</a:t>
            </a:r>
            <a:endParaRPr/>
          </a:p>
          <a:p>
            <a:pPr indent="-317500" lvl="0" marL="457200" rtl="0" algn="l">
              <a:lnSpc>
                <a:spcPct val="115000"/>
              </a:lnSpc>
              <a:spcBef>
                <a:spcPts val="0"/>
              </a:spcBef>
              <a:spcAft>
                <a:spcPts val="0"/>
              </a:spcAft>
              <a:buSzPts val="1400"/>
              <a:buChar char="●"/>
            </a:pPr>
            <a:r>
              <a:rPr lang="en"/>
              <a:t>1 mol = 6.02 x 10</a:t>
            </a:r>
            <a:r>
              <a:rPr baseline="30000" lang="en"/>
              <a:t>23</a:t>
            </a:r>
            <a:r>
              <a:rPr lang="en"/>
              <a:t> particles (things)</a:t>
            </a:r>
            <a:endParaRPr/>
          </a:p>
          <a:p>
            <a:pPr indent="-317500" lvl="0" marL="457200" rtl="0" algn="l">
              <a:lnSpc>
                <a:spcPct val="115000"/>
              </a:lnSpc>
              <a:spcBef>
                <a:spcPts val="0"/>
              </a:spcBef>
              <a:spcAft>
                <a:spcPts val="0"/>
              </a:spcAft>
              <a:buSzPts val="1400"/>
              <a:buChar char="●"/>
            </a:pPr>
            <a:r>
              <a:rPr lang="en"/>
              <a:t>1 mol = gram formula mass</a:t>
            </a:r>
            <a:br>
              <a:rPr lang="en"/>
            </a:br>
            <a:endParaRPr/>
          </a:p>
        </p:txBody>
      </p:sp>
      <p:sp>
        <p:nvSpPr>
          <p:cNvPr id="316" name="Google Shape;316;p7"/>
          <p:cNvSpPr txBox="1"/>
          <p:nvPr>
            <p:ph type="title"/>
          </p:nvPr>
        </p:nvSpPr>
        <p:spPr>
          <a:xfrm>
            <a:off x="987850" y="292850"/>
            <a:ext cx="67959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The mole (mol)</a:t>
            </a:r>
            <a:endParaRPr/>
          </a:p>
        </p:txBody>
      </p:sp>
      <p:pic>
        <p:nvPicPr>
          <p:cNvPr id="317" name="Google Shape;317;p7"/>
          <p:cNvPicPr preferRelativeResize="0"/>
          <p:nvPr/>
        </p:nvPicPr>
        <p:blipFill rotWithShape="1">
          <a:blip r:embed="rId3">
            <a:alphaModFix/>
          </a:blip>
          <a:srcRect b="0" l="0" r="0" t="0"/>
          <a:stretch/>
        </p:blipFill>
        <p:spPr>
          <a:xfrm>
            <a:off x="6555975" y="3517475"/>
            <a:ext cx="2166000" cy="1171000"/>
          </a:xfrm>
          <a:prstGeom prst="rect">
            <a:avLst/>
          </a:prstGeom>
          <a:noFill/>
          <a:ln cap="flat" cmpd="sng" w="9525">
            <a:solidFill>
              <a:srgbClr val="FFFFFF"/>
            </a:solidFill>
            <a:prstDash val="solid"/>
            <a:round/>
            <a:headEnd len="sm" w="sm" type="none"/>
            <a:tailEnd len="sm" w="sm" type="none"/>
          </a:ln>
        </p:spPr>
      </p:pic>
      <p:sp>
        <p:nvSpPr>
          <p:cNvPr id="318" name="Google Shape;318;p7"/>
          <p:cNvSpPr txBox="1"/>
          <p:nvPr/>
        </p:nvSpPr>
        <p:spPr>
          <a:xfrm>
            <a:off x="7246575" y="3802825"/>
            <a:ext cx="784800" cy="600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700"/>
              <a:buFont typeface="Arial"/>
              <a:buNone/>
            </a:pPr>
            <a:r>
              <a:rPr b="0" i="0" lang="en" sz="2700" u="none" cap="none" strike="noStrike">
                <a:solidFill>
                  <a:srgbClr val="FFFFFF"/>
                </a:solidFill>
                <a:latin typeface="Shadows Into Light"/>
                <a:ea typeface="Shadows Into Light"/>
                <a:cs typeface="Shadows Into Light"/>
                <a:sym typeface="Shadows Into Light"/>
              </a:rPr>
              <a:t>1 mol</a:t>
            </a:r>
            <a:endParaRPr b="0" i="0" sz="2700" u="none" cap="none" strike="noStrike">
              <a:solidFill>
                <a:srgbClr val="FFFFFF"/>
              </a:solidFill>
              <a:latin typeface="Shadows Into Light"/>
              <a:ea typeface="Shadows Into Light"/>
              <a:cs typeface="Shadows Into Light"/>
              <a:sym typeface="Shadows Into Light"/>
            </a:endParaRPr>
          </a:p>
        </p:txBody>
      </p:sp>
      <p:pic>
        <p:nvPicPr>
          <p:cNvPr id="319" name="Google Shape;319;p7"/>
          <p:cNvPicPr preferRelativeResize="0"/>
          <p:nvPr/>
        </p:nvPicPr>
        <p:blipFill rotWithShape="1">
          <a:blip r:embed="rId4">
            <a:alphaModFix/>
          </a:blip>
          <a:srcRect b="0" l="0" r="0" t="0"/>
          <a:stretch/>
        </p:blipFill>
        <p:spPr>
          <a:xfrm>
            <a:off x="7783738" y="2291425"/>
            <a:ext cx="933450" cy="923925"/>
          </a:xfrm>
          <a:prstGeom prst="rect">
            <a:avLst/>
          </a:prstGeom>
          <a:noFill/>
          <a:ln>
            <a:noFill/>
          </a:ln>
        </p:spPr>
      </p:pic>
      <p:pic>
        <p:nvPicPr>
          <p:cNvPr descr="mole.jpg" id="320" name="Google Shape;320;p7"/>
          <p:cNvPicPr preferRelativeResize="0"/>
          <p:nvPr/>
        </p:nvPicPr>
        <p:blipFill rotWithShape="1">
          <a:blip r:embed="rId5">
            <a:alphaModFix/>
          </a:blip>
          <a:srcRect b="0" l="0" r="0" t="0"/>
          <a:stretch/>
        </p:blipFill>
        <p:spPr>
          <a:xfrm>
            <a:off x="3705893" y="0"/>
            <a:ext cx="1151115" cy="121299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5"/>
                                        </p:tgtEl>
                                        <p:attrNameLst>
                                          <p:attrName>style.visibility</p:attrName>
                                        </p:attrNameLst>
                                      </p:cBhvr>
                                      <p:to>
                                        <p:strVal val="visible"/>
                                      </p:to>
                                    </p:set>
                                    <p:animEffect filter="fade" transition="in">
                                      <p:cBhvr>
                                        <p:cTn dur="1000"/>
                                        <p:tgtEl>
                                          <p:spTgt spid="3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1000"/>
                                        <p:tgtEl>
                                          <p:spTgt spid="3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3" name="Shape 1213"/>
        <p:cNvGrpSpPr/>
        <p:nvPr/>
      </p:nvGrpSpPr>
      <p:grpSpPr>
        <a:xfrm>
          <a:off x="0" y="0"/>
          <a:ext cx="0" cy="0"/>
          <a:chOff x="0" y="0"/>
          <a:chExt cx="0" cy="0"/>
        </a:xfrm>
      </p:grpSpPr>
      <p:sp>
        <p:nvSpPr>
          <p:cNvPr id="1214" name="Google Shape;1214;p70"/>
          <p:cNvSpPr txBox="1"/>
          <p:nvPr>
            <p:ph type="title"/>
          </p:nvPr>
        </p:nvSpPr>
        <p:spPr>
          <a:xfrm>
            <a:off x="1163194" y="230827"/>
            <a:ext cx="6115050" cy="7429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200"/>
              <a:buNone/>
            </a:pPr>
            <a:r>
              <a:rPr lang="en"/>
              <a:t>Limiting Reactants Examples</a:t>
            </a:r>
            <a:endParaRPr/>
          </a:p>
        </p:txBody>
      </p:sp>
      <p:sp>
        <p:nvSpPr>
          <p:cNvPr id="1215" name="Google Shape;1215;p70"/>
          <p:cNvSpPr txBox="1"/>
          <p:nvPr>
            <p:ph idx="1" type="body"/>
          </p:nvPr>
        </p:nvSpPr>
        <p:spPr>
          <a:xfrm>
            <a:off x="368135" y="1579418"/>
            <a:ext cx="8467107" cy="3392632"/>
          </a:xfrm>
          <a:prstGeom prst="rect">
            <a:avLst/>
          </a:prstGeom>
          <a:noFill/>
          <a:ln>
            <a:noFill/>
          </a:ln>
        </p:spPr>
        <p:txBody>
          <a:bodyPr anchorCtr="0" anchor="t" bIns="91425" lIns="91425" spcFirstLastPara="1" rIns="91425" wrap="square" tIns="91425">
            <a:normAutofit fontScale="70000" lnSpcReduction="20000"/>
          </a:bodyPr>
          <a:lstStyle/>
          <a:p>
            <a:pPr indent="-385763" lvl="0" marL="474917" rtl="0" algn="l">
              <a:lnSpc>
                <a:spcPct val="115000"/>
              </a:lnSpc>
              <a:spcBef>
                <a:spcPts val="0"/>
              </a:spcBef>
              <a:spcAft>
                <a:spcPts val="0"/>
              </a:spcAft>
              <a:buSzPct val="142857"/>
              <a:buNone/>
            </a:pPr>
            <a:r>
              <a:rPr lang="en"/>
              <a:t>1.   S + 3F</a:t>
            </a:r>
            <a:r>
              <a:rPr baseline="-25000" lang="en"/>
              <a:t>2</a:t>
            </a:r>
            <a:r>
              <a:rPr lang="en"/>
              <a:t> 🡪 SF</a:t>
            </a:r>
            <a:r>
              <a:rPr baseline="-25000" lang="en"/>
              <a:t>6</a:t>
            </a:r>
            <a:endParaRPr/>
          </a:p>
          <a:p>
            <a:pPr indent="-385763" lvl="0" marL="474917" rtl="0" algn="l">
              <a:lnSpc>
                <a:spcPct val="115000"/>
              </a:lnSpc>
              <a:spcBef>
                <a:spcPts val="0"/>
              </a:spcBef>
              <a:spcAft>
                <a:spcPts val="0"/>
              </a:spcAft>
              <a:buSzPct val="142857"/>
              <a:buNone/>
            </a:pPr>
            <a:r>
              <a:rPr lang="en"/>
              <a:t>	Suppose you have 4 moles of sulfur and 3 moles of fluorine, which is the limiter and which is in excess? How many moles of SF</a:t>
            </a:r>
            <a:r>
              <a:rPr baseline="-25000" lang="en"/>
              <a:t>6</a:t>
            </a:r>
            <a:r>
              <a:rPr lang="en"/>
              <a:t> can be produced?</a:t>
            </a:r>
            <a:endParaRPr/>
          </a:p>
          <a:p>
            <a:pPr indent="-385763" lvl="0" marL="474917" rtl="0" algn="l">
              <a:lnSpc>
                <a:spcPct val="115000"/>
              </a:lnSpc>
              <a:spcBef>
                <a:spcPts val="0"/>
              </a:spcBef>
              <a:spcAft>
                <a:spcPts val="0"/>
              </a:spcAft>
              <a:buSzPct val="142857"/>
              <a:buNone/>
            </a:pPr>
            <a:r>
              <a:t/>
            </a:r>
            <a:endParaRPr/>
          </a:p>
          <a:p>
            <a:pPr indent="0" lvl="0" marL="89154" rtl="0" algn="l">
              <a:lnSpc>
                <a:spcPct val="115000"/>
              </a:lnSpc>
              <a:spcBef>
                <a:spcPts val="0"/>
              </a:spcBef>
              <a:spcAft>
                <a:spcPts val="0"/>
              </a:spcAft>
              <a:buSzPct val="142857"/>
              <a:buNone/>
            </a:pPr>
            <a:r>
              <a:rPr lang="en">
                <a:solidFill>
                  <a:schemeClr val="accent5"/>
                </a:solidFill>
              </a:rPr>
              <a:t>4S produces 4 SF</a:t>
            </a:r>
            <a:r>
              <a:rPr baseline="-25000" lang="en">
                <a:solidFill>
                  <a:schemeClr val="accent5"/>
                </a:solidFill>
              </a:rPr>
              <a:t>6</a:t>
            </a:r>
            <a:endParaRPr/>
          </a:p>
          <a:p>
            <a:pPr indent="-385763" lvl="0" marL="474917" rtl="0" algn="l">
              <a:lnSpc>
                <a:spcPct val="115000"/>
              </a:lnSpc>
              <a:spcBef>
                <a:spcPts val="0"/>
              </a:spcBef>
              <a:spcAft>
                <a:spcPts val="0"/>
              </a:spcAft>
              <a:buSzPct val="142857"/>
              <a:buNone/>
            </a:pPr>
            <a:r>
              <a:rPr lang="en">
                <a:solidFill>
                  <a:schemeClr val="accent5"/>
                </a:solidFill>
              </a:rPr>
              <a:t>3F</a:t>
            </a:r>
            <a:r>
              <a:rPr baseline="-25000" lang="en">
                <a:solidFill>
                  <a:schemeClr val="accent5"/>
                </a:solidFill>
              </a:rPr>
              <a:t>2</a:t>
            </a:r>
            <a:r>
              <a:rPr lang="en">
                <a:solidFill>
                  <a:schemeClr val="accent5"/>
                </a:solidFill>
              </a:rPr>
              <a:t> produces </a:t>
            </a:r>
            <a:r>
              <a:rPr lang="en" u="sng">
                <a:solidFill>
                  <a:schemeClr val="accent5"/>
                </a:solidFill>
              </a:rPr>
              <a:t>1 moles of SF</a:t>
            </a:r>
            <a:r>
              <a:rPr baseline="-25000" lang="en" u="sng">
                <a:solidFill>
                  <a:schemeClr val="accent5"/>
                </a:solidFill>
              </a:rPr>
              <a:t>6</a:t>
            </a:r>
            <a:r>
              <a:rPr lang="en" u="sng">
                <a:solidFill>
                  <a:schemeClr val="accent5"/>
                </a:solidFill>
              </a:rPr>
              <a:t> </a:t>
            </a:r>
            <a:endParaRPr/>
          </a:p>
          <a:p>
            <a:pPr indent="-385763" lvl="0" marL="474917" rtl="0" algn="l">
              <a:lnSpc>
                <a:spcPct val="115000"/>
              </a:lnSpc>
              <a:spcBef>
                <a:spcPts val="0"/>
              </a:spcBef>
              <a:spcAft>
                <a:spcPts val="0"/>
              </a:spcAft>
              <a:buSzPct val="142857"/>
              <a:buNone/>
            </a:pPr>
            <a:r>
              <a:rPr lang="en">
                <a:solidFill>
                  <a:schemeClr val="accent5"/>
                </a:solidFill>
              </a:rPr>
              <a:t>(F</a:t>
            </a:r>
            <a:r>
              <a:rPr baseline="-25000" lang="en">
                <a:solidFill>
                  <a:schemeClr val="accent5"/>
                </a:solidFill>
              </a:rPr>
              <a:t>2</a:t>
            </a:r>
            <a:r>
              <a:rPr lang="en">
                <a:solidFill>
                  <a:schemeClr val="accent5"/>
                </a:solidFill>
              </a:rPr>
              <a:t> Limiter!)</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9" name="Shape 1219"/>
        <p:cNvGrpSpPr/>
        <p:nvPr/>
      </p:nvGrpSpPr>
      <p:grpSpPr>
        <a:xfrm>
          <a:off x="0" y="0"/>
          <a:ext cx="0" cy="0"/>
          <a:chOff x="0" y="0"/>
          <a:chExt cx="0" cy="0"/>
        </a:xfrm>
      </p:grpSpPr>
      <p:sp>
        <p:nvSpPr>
          <p:cNvPr id="1220" name="Google Shape;1220;p71"/>
          <p:cNvSpPr txBox="1"/>
          <p:nvPr>
            <p:ph type="title"/>
          </p:nvPr>
        </p:nvSpPr>
        <p:spPr>
          <a:xfrm>
            <a:off x="1602581" y="171450"/>
            <a:ext cx="6115050" cy="7429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200"/>
              <a:buNone/>
            </a:pPr>
            <a:r>
              <a:rPr lang="en"/>
              <a:t>Limiting Reactants Examples</a:t>
            </a:r>
            <a:endParaRPr/>
          </a:p>
        </p:txBody>
      </p:sp>
      <p:sp>
        <p:nvSpPr>
          <p:cNvPr id="1221" name="Google Shape;1221;p71"/>
          <p:cNvSpPr txBox="1"/>
          <p:nvPr>
            <p:ph idx="1" type="body"/>
          </p:nvPr>
        </p:nvSpPr>
        <p:spPr>
          <a:xfrm>
            <a:off x="296883" y="1371601"/>
            <a:ext cx="8514608" cy="3469481"/>
          </a:xfrm>
          <a:prstGeom prst="rect">
            <a:avLst/>
          </a:prstGeom>
          <a:noFill/>
          <a:ln>
            <a:noFill/>
          </a:ln>
        </p:spPr>
        <p:txBody>
          <a:bodyPr anchorCtr="0" anchor="t" bIns="91425" lIns="91425" spcFirstLastPara="1" rIns="91425" wrap="square" tIns="91425">
            <a:normAutofit lnSpcReduction="10000"/>
          </a:bodyPr>
          <a:lstStyle/>
          <a:p>
            <a:pPr indent="-385763" lvl="0" marL="474917" rtl="0" algn="l">
              <a:lnSpc>
                <a:spcPct val="115000"/>
              </a:lnSpc>
              <a:spcBef>
                <a:spcPts val="0"/>
              </a:spcBef>
              <a:spcAft>
                <a:spcPts val="0"/>
              </a:spcAft>
              <a:buSzPts val="3600"/>
              <a:buNone/>
            </a:pPr>
            <a:r>
              <a:rPr lang="en" sz="2800"/>
              <a:t>2.   2NH</a:t>
            </a:r>
            <a:r>
              <a:rPr baseline="-25000" lang="en" sz="2800"/>
              <a:t>3</a:t>
            </a:r>
            <a:r>
              <a:rPr lang="en" sz="2800"/>
              <a:t> + CO</a:t>
            </a:r>
            <a:r>
              <a:rPr baseline="-25000" lang="en" sz="2800"/>
              <a:t>2</a:t>
            </a:r>
            <a:r>
              <a:rPr lang="en" sz="2800"/>
              <a:t> 🡪  (NH</a:t>
            </a:r>
            <a:r>
              <a:rPr baseline="-25000" lang="en" sz="2800"/>
              <a:t>2</a:t>
            </a:r>
            <a:r>
              <a:rPr lang="en" sz="2800"/>
              <a:t>)</a:t>
            </a:r>
            <a:r>
              <a:rPr baseline="-25000" lang="en" sz="2800"/>
              <a:t>2</a:t>
            </a:r>
            <a:r>
              <a:rPr lang="en" sz="2800"/>
              <a:t>CO + H</a:t>
            </a:r>
            <a:r>
              <a:rPr baseline="-25000" lang="en" sz="2800"/>
              <a:t>2</a:t>
            </a:r>
            <a:r>
              <a:rPr lang="en" sz="2800"/>
              <a:t>O</a:t>
            </a:r>
            <a:endParaRPr/>
          </a:p>
          <a:p>
            <a:pPr indent="-385763" lvl="0" marL="474917" rtl="0" algn="l">
              <a:lnSpc>
                <a:spcPct val="115000"/>
              </a:lnSpc>
              <a:spcBef>
                <a:spcPts val="0"/>
              </a:spcBef>
              <a:spcAft>
                <a:spcPts val="0"/>
              </a:spcAft>
              <a:buSzPts val="3600"/>
              <a:buNone/>
            </a:pPr>
            <a:r>
              <a:rPr lang="en" sz="2800"/>
              <a:t>	If 4 moles of ammonia react with 4 moles of carbon dioxide, find the limiter and the amount of urea produced. </a:t>
            </a:r>
            <a:endParaRPr/>
          </a:p>
          <a:p>
            <a:pPr indent="-385763" lvl="0" marL="474917" rtl="0" algn="l">
              <a:lnSpc>
                <a:spcPct val="115000"/>
              </a:lnSpc>
              <a:spcBef>
                <a:spcPts val="0"/>
              </a:spcBef>
              <a:spcAft>
                <a:spcPts val="0"/>
              </a:spcAft>
              <a:buSzPts val="3600"/>
              <a:buNone/>
            </a:pPr>
            <a:r>
              <a:rPr lang="en" sz="2800">
                <a:solidFill>
                  <a:schemeClr val="accent5"/>
                </a:solidFill>
              </a:rPr>
              <a:t>4 moles of ammonia produces 2 urea</a:t>
            </a:r>
            <a:endParaRPr/>
          </a:p>
          <a:p>
            <a:pPr indent="-385763" lvl="0" marL="474917" rtl="0" algn="l">
              <a:lnSpc>
                <a:spcPct val="115000"/>
              </a:lnSpc>
              <a:spcBef>
                <a:spcPts val="0"/>
              </a:spcBef>
              <a:spcAft>
                <a:spcPts val="0"/>
              </a:spcAft>
              <a:buSzPts val="3600"/>
              <a:buNone/>
            </a:pPr>
            <a:r>
              <a:rPr lang="en" sz="2800">
                <a:solidFill>
                  <a:schemeClr val="accent5"/>
                </a:solidFill>
              </a:rPr>
              <a:t>4 moles of Carbon dioxide produces 4 urea</a:t>
            </a:r>
            <a:endParaRPr/>
          </a:p>
          <a:p>
            <a:pPr indent="-385763" lvl="0" marL="474917" rtl="0" algn="l">
              <a:lnSpc>
                <a:spcPct val="115000"/>
              </a:lnSpc>
              <a:spcBef>
                <a:spcPts val="0"/>
              </a:spcBef>
              <a:spcAft>
                <a:spcPts val="0"/>
              </a:spcAft>
              <a:buSzPts val="3600"/>
              <a:buNone/>
            </a:pPr>
            <a:r>
              <a:t/>
            </a:r>
            <a:endParaRPr sz="2800">
              <a:solidFill>
                <a:schemeClr val="accent5"/>
              </a:solidFill>
            </a:endParaRPr>
          </a:p>
          <a:p>
            <a:pPr indent="-385763" lvl="0" marL="474917" rtl="0" algn="l">
              <a:lnSpc>
                <a:spcPct val="115000"/>
              </a:lnSpc>
              <a:spcBef>
                <a:spcPts val="0"/>
              </a:spcBef>
              <a:spcAft>
                <a:spcPts val="0"/>
              </a:spcAft>
              <a:buSzPts val="3600"/>
              <a:buNone/>
            </a:pPr>
            <a:r>
              <a:rPr lang="en" sz="2800">
                <a:solidFill>
                  <a:schemeClr val="accent5"/>
                </a:solidFill>
              </a:rPr>
              <a:t>Ammonia is the limiter and 2 moles of urea are produced</a:t>
            </a:r>
            <a:endParaRPr/>
          </a:p>
          <a:p>
            <a:pPr indent="0" lvl="0" marL="89154" rtl="0" algn="l">
              <a:lnSpc>
                <a:spcPct val="115000"/>
              </a:lnSpc>
              <a:spcBef>
                <a:spcPts val="0"/>
              </a:spcBef>
              <a:spcAft>
                <a:spcPts val="0"/>
              </a:spcAft>
              <a:buSzPts val="3600"/>
              <a:buNone/>
            </a:pPr>
            <a:r>
              <a:t/>
            </a:r>
            <a:endParaRPr/>
          </a:p>
          <a:p>
            <a:pPr indent="0" lvl="0" marL="89154" rtl="0" algn="l">
              <a:lnSpc>
                <a:spcPct val="115000"/>
              </a:lnSpc>
              <a:spcBef>
                <a:spcPts val="0"/>
              </a:spcBef>
              <a:spcAft>
                <a:spcPts val="0"/>
              </a:spcAft>
              <a:buSzPts val="3600"/>
              <a:buNone/>
            </a:pPr>
            <a:r>
              <a:t/>
            </a:r>
            <a:endParaRPr/>
          </a:p>
          <a:p>
            <a:pPr indent="0" lvl="0" marL="89154" rtl="0" algn="l">
              <a:lnSpc>
                <a:spcPct val="115000"/>
              </a:lnSpc>
              <a:spcBef>
                <a:spcPts val="0"/>
              </a:spcBef>
              <a:spcAft>
                <a:spcPts val="0"/>
              </a:spcAft>
              <a:buSzPts val="3600"/>
              <a:buNone/>
            </a:pPr>
            <a:r>
              <a:t/>
            </a:r>
            <a:endParaRPr/>
          </a:p>
          <a:p>
            <a:pPr indent="-385763" lvl="0" marL="474917" rtl="0" algn="l">
              <a:lnSpc>
                <a:spcPct val="115000"/>
              </a:lnSpc>
              <a:spcBef>
                <a:spcPts val="0"/>
              </a:spcBef>
              <a:spcAft>
                <a:spcPts val="0"/>
              </a:spcAft>
              <a:buSzPts val="3600"/>
              <a:buNone/>
            </a:pPr>
            <a:r>
              <a:t/>
            </a:r>
            <a:endParaRPr/>
          </a:p>
          <a:p>
            <a:pPr indent="-11429" lvl="0" marL="240030" rtl="0" algn="l">
              <a:lnSpc>
                <a:spcPct val="115000"/>
              </a:lnSpc>
              <a:spcBef>
                <a:spcPts val="0"/>
              </a:spcBef>
              <a:spcAft>
                <a:spcPts val="0"/>
              </a:spcAft>
              <a:buSzPts val="3600"/>
              <a:buFont typeface="Noto Sans Symbols"/>
              <a:buNone/>
            </a:pPr>
            <a:r>
              <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5" name="Shape 1225"/>
        <p:cNvGrpSpPr/>
        <p:nvPr/>
      </p:nvGrpSpPr>
      <p:grpSpPr>
        <a:xfrm>
          <a:off x="0" y="0"/>
          <a:ext cx="0" cy="0"/>
          <a:chOff x="0" y="0"/>
          <a:chExt cx="0" cy="0"/>
        </a:xfrm>
      </p:grpSpPr>
      <p:sp>
        <p:nvSpPr>
          <p:cNvPr id="1226" name="Google Shape;1226;p72"/>
          <p:cNvSpPr txBox="1"/>
          <p:nvPr>
            <p:ph type="title"/>
          </p:nvPr>
        </p:nvSpPr>
        <p:spPr>
          <a:xfrm>
            <a:off x="1602581" y="171450"/>
            <a:ext cx="6115050" cy="7429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200"/>
              <a:buNone/>
            </a:pPr>
            <a:r>
              <a:rPr lang="en"/>
              <a:t>Limiting Reactants Examples</a:t>
            </a:r>
            <a:endParaRPr/>
          </a:p>
        </p:txBody>
      </p:sp>
      <p:sp>
        <p:nvSpPr>
          <p:cNvPr id="1227" name="Google Shape;1227;p72"/>
          <p:cNvSpPr txBox="1"/>
          <p:nvPr>
            <p:ph idx="1" type="body"/>
          </p:nvPr>
        </p:nvSpPr>
        <p:spPr>
          <a:xfrm>
            <a:off x="273132" y="1484416"/>
            <a:ext cx="8585860" cy="3087584"/>
          </a:xfrm>
          <a:prstGeom prst="rect">
            <a:avLst/>
          </a:prstGeom>
          <a:noFill/>
          <a:ln>
            <a:noFill/>
          </a:ln>
        </p:spPr>
        <p:txBody>
          <a:bodyPr anchorCtr="0" anchor="t" bIns="91425" lIns="91425" spcFirstLastPara="1" rIns="91425" wrap="square" tIns="91425">
            <a:noAutofit/>
          </a:bodyPr>
          <a:lstStyle/>
          <a:p>
            <a:pPr indent="-385763" lvl="0" marL="473869" rtl="0" algn="l">
              <a:lnSpc>
                <a:spcPct val="115000"/>
              </a:lnSpc>
              <a:spcBef>
                <a:spcPts val="0"/>
              </a:spcBef>
              <a:spcAft>
                <a:spcPts val="0"/>
              </a:spcAft>
              <a:buSzPts val="3600"/>
              <a:buNone/>
            </a:pPr>
            <a:r>
              <a:rPr lang="en" sz="2800"/>
              <a:t>3.  5Ca + V</a:t>
            </a:r>
            <a:r>
              <a:rPr baseline="-25000" lang="en" sz="2800"/>
              <a:t>2</a:t>
            </a:r>
            <a:r>
              <a:rPr lang="en" sz="2800"/>
              <a:t>O</a:t>
            </a:r>
            <a:r>
              <a:rPr baseline="-25000" lang="en" sz="2800"/>
              <a:t>5</a:t>
            </a:r>
            <a:r>
              <a:rPr lang="en" sz="2800"/>
              <a:t> 🡪 5CaO + 2V</a:t>
            </a:r>
            <a:endParaRPr/>
          </a:p>
          <a:p>
            <a:pPr indent="-385763" lvl="0" marL="473869" rtl="0" algn="l">
              <a:lnSpc>
                <a:spcPct val="115000"/>
              </a:lnSpc>
              <a:spcBef>
                <a:spcPts val="0"/>
              </a:spcBef>
              <a:spcAft>
                <a:spcPts val="0"/>
              </a:spcAft>
              <a:buSzPts val="3600"/>
              <a:buNone/>
            </a:pPr>
            <a:r>
              <a:rPr lang="en" sz="2800"/>
              <a:t>	If 10 moles of calcium react with 3 moles of V</a:t>
            </a:r>
            <a:r>
              <a:rPr baseline="-25000" lang="en" sz="2800"/>
              <a:t>2</a:t>
            </a:r>
            <a:r>
              <a:rPr lang="en" sz="2800"/>
              <a:t>O</a:t>
            </a:r>
            <a:r>
              <a:rPr baseline="-25000" lang="en" sz="2800"/>
              <a:t>5</a:t>
            </a:r>
            <a:r>
              <a:rPr lang="en" sz="2800"/>
              <a:t>. Find the limiter and the amount of  V produced.</a:t>
            </a:r>
            <a:endParaRPr/>
          </a:p>
          <a:p>
            <a:pPr indent="-385763" lvl="0" marL="473869" rtl="0" algn="l">
              <a:lnSpc>
                <a:spcPct val="115000"/>
              </a:lnSpc>
              <a:spcBef>
                <a:spcPts val="0"/>
              </a:spcBef>
              <a:spcAft>
                <a:spcPts val="0"/>
              </a:spcAft>
              <a:buSzPts val="3600"/>
              <a:buNone/>
            </a:pPr>
            <a:r>
              <a:rPr lang="en" sz="2800">
                <a:solidFill>
                  <a:schemeClr val="accent5"/>
                </a:solidFill>
              </a:rPr>
              <a:t>10 moles of Ca produce 4V</a:t>
            </a:r>
            <a:endParaRPr/>
          </a:p>
          <a:p>
            <a:pPr indent="-385763" lvl="0" marL="473869" rtl="0" algn="l">
              <a:lnSpc>
                <a:spcPct val="115000"/>
              </a:lnSpc>
              <a:spcBef>
                <a:spcPts val="0"/>
              </a:spcBef>
              <a:spcAft>
                <a:spcPts val="0"/>
              </a:spcAft>
              <a:buSzPts val="3600"/>
              <a:buNone/>
            </a:pPr>
            <a:r>
              <a:rPr lang="en" sz="2800">
                <a:solidFill>
                  <a:schemeClr val="accent5"/>
                </a:solidFill>
              </a:rPr>
              <a:t>3 moles of V</a:t>
            </a:r>
            <a:r>
              <a:rPr baseline="-25000" lang="en" sz="2800">
                <a:solidFill>
                  <a:schemeClr val="accent5"/>
                </a:solidFill>
              </a:rPr>
              <a:t>2</a:t>
            </a:r>
            <a:r>
              <a:rPr lang="en" sz="2800">
                <a:solidFill>
                  <a:schemeClr val="accent5"/>
                </a:solidFill>
              </a:rPr>
              <a:t>O</a:t>
            </a:r>
            <a:r>
              <a:rPr baseline="-25000" lang="en" sz="2800">
                <a:solidFill>
                  <a:schemeClr val="accent5"/>
                </a:solidFill>
              </a:rPr>
              <a:t>5</a:t>
            </a:r>
            <a:r>
              <a:rPr lang="en" sz="2800">
                <a:solidFill>
                  <a:schemeClr val="accent5"/>
                </a:solidFill>
              </a:rPr>
              <a:t> produce 6V</a:t>
            </a:r>
            <a:endParaRPr/>
          </a:p>
          <a:p>
            <a:pPr indent="-385763" lvl="0" marL="473869" rtl="0" algn="l">
              <a:lnSpc>
                <a:spcPct val="115000"/>
              </a:lnSpc>
              <a:spcBef>
                <a:spcPts val="0"/>
              </a:spcBef>
              <a:spcAft>
                <a:spcPts val="0"/>
              </a:spcAft>
              <a:buSzPts val="3600"/>
              <a:buNone/>
            </a:pPr>
            <a:r>
              <a:rPr lang="en" sz="2800">
                <a:solidFill>
                  <a:schemeClr val="accent5"/>
                </a:solidFill>
              </a:rPr>
              <a:t>Ca is the limiter and 4 mole of V are produced</a:t>
            </a:r>
            <a:endParaRPr/>
          </a:p>
          <a:p>
            <a:pPr indent="-385763" lvl="0" marL="473869" rtl="0" algn="l">
              <a:lnSpc>
                <a:spcPct val="115000"/>
              </a:lnSpc>
              <a:spcBef>
                <a:spcPts val="0"/>
              </a:spcBef>
              <a:spcAft>
                <a:spcPts val="0"/>
              </a:spcAft>
              <a:buSzPts val="3600"/>
              <a:buNone/>
            </a:pPr>
            <a:r>
              <a:t/>
            </a:r>
            <a:endParaRPr/>
          </a:p>
          <a:p>
            <a:pPr indent="-385763" lvl="0" marL="473869" rtl="0" algn="l">
              <a:lnSpc>
                <a:spcPct val="115000"/>
              </a:lnSpc>
              <a:spcBef>
                <a:spcPts val="0"/>
              </a:spcBef>
              <a:spcAft>
                <a:spcPts val="0"/>
              </a:spcAft>
              <a:buSzPts val="3600"/>
              <a:buNone/>
            </a:pPr>
            <a:r>
              <a:t/>
            </a:r>
            <a:endParaRPr/>
          </a:p>
          <a:p>
            <a:pPr indent="-385763" lvl="0" marL="473869" rtl="0" algn="l">
              <a:lnSpc>
                <a:spcPct val="115000"/>
              </a:lnSpc>
              <a:spcBef>
                <a:spcPts val="0"/>
              </a:spcBef>
              <a:spcAft>
                <a:spcPts val="0"/>
              </a:spcAft>
              <a:buSzPts val="3600"/>
              <a:buNone/>
            </a:pPr>
            <a:r>
              <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1" name="Shape 1231"/>
        <p:cNvGrpSpPr/>
        <p:nvPr/>
      </p:nvGrpSpPr>
      <p:grpSpPr>
        <a:xfrm>
          <a:off x="0" y="0"/>
          <a:ext cx="0" cy="0"/>
          <a:chOff x="0" y="0"/>
          <a:chExt cx="0" cy="0"/>
        </a:xfrm>
      </p:grpSpPr>
      <p:sp>
        <p:nvSpPr>
          <p:cNvPr id="1232" name="Google Shape;1232;p73"/>
          <p:cNvSpPr txBox="1"/>
          <p:nvPr>
            <p:ph idx="1" type="body"/>
          </p:nvPr>
        </p:nvSpPr>
        <p:spPr>
          <a:xfrm>
            <a:off x="311700" y="1495975"/>
            <a:ext cx="8520600" cy="3284400"/>
          </a:xfrm>
          <a:prstGeom prst="rect">
            <a:avLst/>
          </a:prstGeom>
          <a:noFill/>
          <a:ln>
            <a:noFill/>
          </a:ln>
        </p:spPr>
        <p:txBody>
          <a:bodyPr anchorCtr="0" anchor="t" bIns="91425" lIns="91425" spcFirstLastPara="1" rIns="91425" wrap="square" tIns="91425">
            <a:noAutofit/>
          </a:bodyPr>
          <a:lstStyle/>
          <a:p>
            <a:pPr indent="-419100" lvl="0" marL="457200" rtl="0" algn="l">
              <a:lnSpc>
                <a:spcPct val="115000"/>
              </a:lnSpc>
              <a:spcBef>
                <a:spcPts val="0"/>
              </a:spcBef>
              <a:spcAft>
                <a:spcPts val="0"/>
              </a:spcAft>
              <a:buClr>
                <a:schemeClr val="lt1"/>
              </a:buClr>
              <a:buSzPts val="3000"/>
              <a:buChar char="✓"/>
            </a:pPr>
            <a:r>
              <a:rPr lang="en">
                <a:solidFill>
                  <a:schemeClr val="lt1"/>
                </a:solidFill>
              </a:rPr>
              <a:t>Determine the limiting reactant and the amount produced in a reaction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2"/>
                                        </p:tgtEl>
                                        <p:attrNameLst>
                                          <p:attrName>style.visibility</p:attrName>
                                        </p:attrNameLst>
                                      </p:cBhvr>
                                      <p:to>
                                        <p:strVal val="visible"/>
                                      </p:to>
                                    </p:set>
                                    <p:animEffect filter="fade" transition="in">
                                      <p:cBhvr>
                                        <p:cTn dur="1000"/>
                                        <p:tgtEl>
                                          <p:spTgt spid="12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6" name="Shape 1236"/>
        <p:cNvGrpSpPr/>
        <p:nvPr/>
      </p:nvGrpSpPr>
      <p:grpSpPr>
        <a:xfrm>
          <a:off x="0" y="0"/>
          <a:ext cx="0" cy="0"/>
          <a:chOff x="0" y="0"/>
          <a:chExt cx="0" cy="0"/>
        </a:xfrm>
      </p:grpSpPr>
      <p:sp>
        <p:nvSpPr>
          <p:cNvPr id="1237" name="Google Shape;1237;p74"/>
          <p:cNvSpPr txBox="1"/>
          <p:nvPr>
            <p:ph type="ctrTitle"/>
          </p:nvPr>
        </p:nvSpPr>
        <p:spPr>
          <a:xfrm>
            <a:off x="298775" y="1525300"/>
            <a:ext cx="8554200" cy="3266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000"/>
              <a:buNone/>
            </a:pPr>
            <a:r>
              <a:rPr lang="en"/>
              <a:t>Percent Composition</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1" name="Shape 1241"/>
        <p:cNvGrpSpPr/>
        <p:nvPr/>
      </p:nvGrpSpPr>
      <p:grpSpPr>
        <a:xfrm>
          <a:off x="0" y="0"/>
          <a:ext cx="0" cy="0"/>
          <a:chOff x="0" y="0"/>
          <a:chExt cx="0" cy="0"/>
        </a:xfrm>
      </p:grpSpPr>
      <p:sp>
        <p:nvSpPr>
          <p:cNvPr id="1242" name="Google Shape;1242;p75"/>
          <p:cNvSpPr txBox="1"/>
          <p:nvPr>
            <p:ph type="title"/>
          </p:nvPr>
        </p:nvSpPr>
        <p:spPr>
          <a:xfrm>
            <a:off x="987850" y="292850"/>
            <a:ext cx="67959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Lesson Objectives:</a:t>
            </a:r>
            <a:endParaRPr/>
          </a:p>
        </p:txBody>
      </p:sp>
      <p:sp>
        <p:nvSpPr>
          <p:cNvPr id="1243" name="Google Shape;1243;p75"/>
          <p:cNvSpPr txBox="1"/>
          <p:nvPr>
            <p:ph idx="1" type="body"/>
          </p:nvPr>
        </p:nvSpPr>
        <p:spPr>
          <a:xfrm>
            <a:off x="311700" y="1495975"/>
            <a:ext cx="8520600" cy="3284400"/>
          </a:xfrm>
          <a:prstGeom prst="rect">
            <a:avLst/>
          </a:prstGeom>
          <a:noFill/>
          <a:ln>
            <a:noFill/>
          </a:ln>
        </p:spPr>
        <p:txBody>
          <a:bodyPr anchorCtr="0" anchor="t" bIns="91425" lIns="91425" spcFirstLastPara="1" rIns="91425" wrap="square" tIns="91425">
            <a:noAutofit/>
          </a:bodyPr>
          <a:lstStyle/>
          <a:p>
            <a:pPr indent="-457200" lvl="0" marL="457200" rtl="0" algn="l">
              <a:lnSpc>
                <a:spcPct val="115000"/>
              </a:lnSpc>
              <a:spcBef>
                <a:spcPts val="0"/>
              </a:spcBef>
              <a:spcAft>
                <a:spcPts val="0"/>
              </a:spcAft>
              <a:buSzPts val="3600"/>
              <a:buChar char="✓"/>
            </a:pPr>
            <a:r>
              <a:rPr lang="en"/>
              <a:t>Calculate the percent composition of a substance</a:t>
            </a:r>
            <a:endParaRPr/>
          </a:p>
          <a:p>
            <a:pPr indent="-457200" lvl="0" marL="457200" rtl="0" algn="l">
              <a:lnSpc>
                <a:spcPct val="115000"/>
              </a:lnSpc>
              <a:spcBef>
                <a:spcPts val="0"/>
              </a:spcBef>
              <a:spcAft>
                <a:spcPts val="0"/>
              </a:spcAft>
              <a:buSzPts val="3600"/>
              <a:buChar char="✓"/>
            </a:pPr>
            <a:r>
              <a:rPr lang="en"/>
              <a:t>Calculate the percent composition of water in a hydrate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3"/>
                                        </p:tgtEl>
                                        <p:attrNameLst>
                                          <p:attrName>style.visibility</p:attrName>
                                        </p:attrNameLst>
                                      </p:cBhvr>
                                      <p:to>
                                        <p:strVal val="visible"/>
                                      </p:to>
                                    </p:set>
                                    <p:animEffect filter="fade" transition="in">
                                      <p:cBhvr>
                                        <p:cTn dur="1000"/>
                                        <p:tgtEl>
                                          <p:spTgt spid="12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7" name="Shape 1247"/>
        <p:cNvGrpSpPr/>
        <p:nvPr/>
      </p:nvGrpSpPr>
      <p:grpSpPr>
        <a:xfrm>
          <a:off x="0" y="0"/>
          <a:ext cx="0" cy="0"/>
          <a:chOff x="0" y="0"/>
          <a:chExt cx="0" cy="0"/>
        </a:xfrm>
      </p:grpSpPr>
      <p:sp>
        <p:nvSpPr>
          <p:cNvPr id="1248" name="Google Shape;1248;p76"/>
          <p:cNvSpPr txBox="1"/>
          <p:nvPr>
            <p:ph type="title"/>
          </p:nvPr>
        </p:nvSpPr>
        <p:spPr>
          <a:xfrm>
            <a:off x="987850" y="292850"/>
            <a:ext cx="67959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t/>
            </a:r>
            <a:endParaRPr/>
          </a:p>
        </p:txBody>
      </p:sp>
      <p:sp>
        <p:nvSpPr>
          <p:cNvPr id="1249" name="Google Shape;1249;p76"/>
          <p:cNvSpPr txBox="1"/>
          <p:nvPr>
            <p:ph idx="1" type="body"/>
          </p:nvPr>
        </p:nvSpPr>
        <p:spPr>
          <a:xfrm>
            <a:off x="311700" y="1495975"/>
            <a:ext cx="8520600" cy="3284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400"/>
              <a:buNone/>
            </a:pPr>
            <a:r>
              <a:t/>
            </a:r>
            <a:endParaRPr/>
          </a:p>
        </p:txBody>
      </p:sp>
      <p:pic>
        <p:nvPicPr>
          <p:cNvPr id="1250" name="Google Shape;1250;p76"/>
          <p:cNvPicPr preferRelativeResize="0"/>
          <p:nvPr/>
        </p:nvPicPr>
        <p:blipFill rotWithShape="1">
          <a:blip r:embed="rId3">
            <a:alphaModFix/>
          </a:blip>
          <a:srcRect b="0" l="0" r="0" t="0"/>
          <a:stretch/>
        </p:blipFill>
        <p:spPr>
          <a:xfrm>
            <a:off x="0" y="0"/>
            <a:ext cx="9144000" cy="5114924"/>
          </a:xfrm>
          <a:prstGeom prst="rect">
            <a:avLst/>
          </a:prstGeom>
          <a:noFill/>
          <a:ln>
            <a:noFill/>
          </a:ln>
        </p:spPr>
      </p:pic>
      <p:sp>
        <p:nvSpPr>
          <p:cNvPr id="1251" name="Google Shape;1251;p76"/>
          <p:cNvSpPr txBox="1"/>
          <p:nvPr/>
        </p:nvSpPr>
        <p:spPr>
          <a:xfrm>
            <a:off x="202375" y="2658875"/>
            <a:ext cx="827700" cy="666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 sz="3000" u="sng" cap="none" strike="noStrike">
                <a:solidFill>
                  <a:srgbClr val="000000"/>
                </a:solidFill>
                <a:latin typeface="Shadows Into Light"/>
                <a:ea typeface="Shadows Into Light"/>
                <a:cs typeface="Shadows Into Light"/>
                <a:sym typeface="Shadows Into Light"/>
              </a:rPr>
              <a:t>3.5g</a:t>
            </a:r>
            <a:endParaRPr b="0" i="0" sz="3000" u="sng" cap="none" strike="noStrike">
              <a:solidFill>
                <a:srgbClr val="000000"/>
              </a:solidFill>
              <a:latin typeface="Shadows Into Light"/>
              <a:ea typeface="Shadows Into Light"/>
              <a:cs typeface="Shadows Into Light"/>
              <a:sym typeface="Shadows Into Light"/>
            </a:endParaRPr>
          </a:p>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rgbClr val="000000"/>
                </a:solidFill>
                <a:latin typeface="Shadows Into Light"/>
                <a:ea typeface="Shadows Into Light"/>
                <a:cs typeface="Shadows Into Light"/>
                <a:sym typeface="Shadows Into Light"/>
              </a:rPr>
              <a:t>65g</a:t>
            </a:r>
            <a:endParaRPr b="0" i="0" sz="3000" u="none" cap="none" strike="noStrike">
              <a:solidFill>
                <a:srgbClr val="000000"/>
              </a:solidFill>
              <a:latin typeface="Shadows Into Light"/>
              <a:ea typeface="Shadows Into Light"/>
              <a:cs typeface="Shadows Into Light"/>
              <a:sym typeface="Shadows Into Light"/>
            </a:endParaRPr>
          </a:p>
        </p:txBody>
      </p:sp>
      <p:sp>
        <p:nvSpPr>
          <p:cNvPr id="1252" name="Google Shape;1252;p76"/>
          <p:cNvSpPr txBox="1"/>
          <p:nvPr/>
        </p:nvSpPr>
        <p:spPr>
          <a:xfrm>
            <a:off x="1084125" y="2720375"/>
            <a:ext cx="1764000" cy="666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rgbClr val="000000"/>
                </a:solidFill>
                <a:latin typeface="Shadows Into Light"/>
                <a:ea typeface="Shadows Into Light"/>
                <a:cs typeface="Shadows Into Light"/>
                <a:sym typeface="Shadows Into Light"/>
              </a:rPr>
              <a:t>X100 = 5%</a:t>
            </a:r>
            <a:endParaRPr b="0" i="0" sz="3000" u="none" cap="none" strike="noStrike">
              <a:solidFill>
                <a:srgbClr val="000000"/>
              </a:solidFill>
              <a:latin typeface="Shadows Into Light"/>
              <a:ea typeface="Shadows Into Light"/>
              <a:cs typeface="Shadows Into Light"/>
              <a:sym typeface="Shadows Into Light"/>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6" name="Shape 1256"/>
        <p:cNvGrpSpPr/>
        <p:nvPr/>
      </p:nvGrpSpPr>
      <p:grpSpPr>
        <a:xfrm>
          <a:off x="0" y="0"/>
          <a:ext cx="0" cy="0"/>
          <a:chOff x="0" y="0"/>
          <a:chExt cx="0" cy="0"/>
        </a:xfrm>
      </p:grpSpPr>
      <p:sp>
        <p:nvSpPr>
          <p:cNvPr id="1257" name="Google Shape;1257;p77"/>
          <p:cNvSpPr txBox="1"/>
          <p:nvPr>
            <p:ph type="title"/>
          </p:nvPr>
        </p:nvSpPr>
        <p:spPr>
          <a:xfrm>
            <a:off x="987850" y="292850"/>
            <a:ext cx="67959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Percent Composition</a:t>
            </a:r>
            <a:endParaRPr/>
          </a:p>
        </p:txBody>
      </p:sp>
      <p:sp>
        <p:nvSpPr>
          <p:cNvPr id="1258" name="Google Shape;1258;p77"/>
          <p:cNvSpPr txBox="1"/>
          <p:nvPr>
            <p:ph idx="1" type="body"/>
          </p:nvPr>
        </p:nvSpPr>
        <p:spPr>
          <a:xfrm>
            <a:off x="311700" y="1495975"/>
            <a:ext cx="8520600" cy="3284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400"/>
              <a:buNone/>
            </a:pPr>
            <a:r>
              <a:rPr lang="en"/>
              <a:t>Percentage by mass of each element in a compound</a:t>
            </a:r>
            <a:endParaRPr/>
          </a:p>
        </p:txBody>
      </p:sp>
      <p:pic>
        <p:nvPicPr>
          <p:cNvPr id="1259" name="Google Shape;1259;p77"/>
          <p:cNvPicPr preferRelativeResize="0"/>
          <p:nvPr/>
        </p:nvPicPr>
        <p:blipFill rotWithShape="1">
          <a:blip r:embed="rId3">
            <a:alphaModFix/>
          </a:blip>
          <a:srcRect b="0" l="0" r="0" t="0"/>
          <a:stretch/>
        </p:blipFill>
        <p:spPr>
          <a:xfrm>
            <a:off x="1237800" y="3296250"/>
            <a:ext cx="6295975" cy="1101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9"/>
                                        </p:tgtEl>
                                        <p:attrNameLst>
                                          <p:attrName>style.visibility</p:attrName>
                                        </p:attrNameLst>
                                      </p:cBhvr>
                                      <p:to>
                                        <p:strVal val="visible"/>
                                      </p:to>
                                    </p:set>
                                    <p:animEffect filter="fade" transition="in">
                                      <p:cBhvr>
                                        <p:cTn dur="1000"/>
                                        <p:tgtEl>
                                          <p:spTgt spid="12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3" name="Shape 1263"/>
        <p:cNvGrpSpPr/>
        <p:nvPr/>
      </p:nvGrpSpPr>
      <p:grpSpPr>
        <a:xfrm>
          <a:off x="0" y="0"/>
          <a:ext cx="0" cy="0"/>
          <a:chOff x="0" y="0"/>
          <a:chExt cx="0" cy="0"/>
        </a:xfrm>
      </p:grpSpPr>
      <p:sp>
        <p:nvSpPr>
          <p:cNvPr id="1264" name="Google Shape;1264;p78"/>
          <p:cNvSpPr txBox="1"/>
          <p:nvPr>
            <p:ph type="title"/>
          </p:nvPr>
        </p:nvSpPr>
        <p:spPr>
          <a:xfrm>
            <a:off x="987850" y="292850"/>
            <a:ext cx="67959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Calculating Percent Composition</a:t>
            </a:r>
            <a:endParaRPr/>
          </a:p>
        </p:txBody>
      </p:sp>
      <p:sp>
        <p:nvSpPr>
          <p:cNvPr id="1265" name="Google Shape;1265;p78"/>
          <p:cNvSpPr txBox="1"/>
          <p:nvPr>
            <p:ph idx="1" type="body"/>
          </p:nvPr>
        </p:nvSpPr>
        <p:spPr>
          <a:xfrm>
            <a:off x="311700" y="1495975"/>
            <a:ext cx="8520600" cy="3284400"/>
          </a:xfrm>
          <a:prstGeom prst="rect">
            <a:avLst/>
          </a:prstGeom>
          <a:noFill/>
          <a:ln>
            <a:noFill/>
          </a:ln>
        </p:spPr>
        <p:txBody>
          <a:bodyPr anchorCtr="0" anchor="t" bIns="91425" lIns="91425" spcFirstLastPara="1" rIns="91425" wrap="square" tIns="91425">
            <a:noAutofit/>
          </a:bodyPr>
          <a:lstStyle/>
          <a:p>
            <a:pPr indent="-457200" lvl="0" marL="457200" rtl="0" algn="l">
              <a:lnSpc>
                <a:spcPct val="115000"/>
              </a:lnSpc>
              <a:spcBef>
                <a:spcPts val="0"/>
              </a:spcBef>
              <a:spcAft>
                <a:spcPts val="0"/>
              </a:spcAft>
              <a:buSzPts val="3600"/>
              <a:buAutoNum type="arabicPeriod"/>
            </a:pPr>
            <a:r>
              <a:rPr lang="en"/>
              <a:t>Calculate GFM of compound (mass of whole)</a:t>
            </a:r>
            <a:endParaRPr/>
          </a:p>
          <a:p>
            <a:pPr indent="-457200" lvl="0" marL="457200" rtl="0" algn="l">
              <a:lnSpc>
                <a:spcPct val="115000"/>
              </a:lnSpc>
              <a:spcBef>
                <a:spcPts val="0"/>
              </a:spcBef>
              <a:spcAft>
                <a:spcPts val="0"/>
              </a:spcAft>
              <a:buSzPts val="3600"/>
              <a:buAutoNum type="arabicPeriod"/>
            </a:pPr>
            <a:r>
              <a:rPr lang="en"/>
              <a:t>Plug into % composition formula</a:t>
            </a:r>
            <a:br>
              <a:rPr lang="en"/>
            </a:b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5"/>
                                        </p:tgtEl>
                                        <p:attrNameLst>
                                          <p:attrName>style.visibility</p:attrName>
                                        </p:attrNameLst>
                                      </p:cBhvr>
                                      <p:to>
                                        <p:strVal val="visible"/>
                                      </p:to>
                                    </p:set>
                                    <p:animEffect filter="fade" transition="in">
                                      <p:cBhvr>
                                        <p:cTn dur="1000"/>
                                        <p:tgtEl>
                                          <p:spTgt spid="12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9" name="Shape 1269"/>
        <p:cNvGrpSpPr/>
        <p:nvPr/>
      </p:nvGrpSpPr>
      <p:grpSpPr>
        <a:xfrm>
          <a:off x="0" y="0"/>
          <a:ext cx="0" cy="0"/>
          <a:chOff x="0" y="0"/>
          <a:chExt cx="0" cy="0"/>
        </a:xfrm>
      </p:grpSpPr>
      <p:sp>
        <p:nvSpPr>
          <p:cNvPr id="1270" name="Google Shape;1270;p79"/>
          <p:cNvSpPr txBox="1"/>
          <p:nvPr>
            <p:ph type="title"/>
          </p:nvPr>
        </p:nvSpPr>
        <p:spPr>
          <a:xfrm>
            <a:off x="987850" y="292850"/>
            <a:ext cx="67959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Example</a:t>
            </a:r>
            <a:endParaRPr/>
          </a:p>
        </p:txBody>
      </p:sp>
      <p:sp>
        <p:nvSpPr>
          <p:cNvPr id="1271" name="Google Shape;1271;p79"/>
          <p:cNvSpPr txBox="1"/>
          <p:nvPr>
            <p:ph idx="1" type="body"/>
          </p:nvPr>
        </p:nvSpPr>
        <p:spPr>
          <a:xfrm>
            <a:off x="311700" y="1495975"/>
            <a:ext cx="8520600" cy="3284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 sz="3000"/>
              <a:t>What is the percent composition of </a:t>
            </a:r>
            <a:r>
              <a:rPr lang="en" sz="3000">
                <a:solidFill>
                  <a:srgbClr val="00FFFF"/>
                </a:solidFill>
              </a:rPr>
              <a:t>Calcium</a:t>
            </a:r>
            <a:r>
              <a:rPr lang="en" sz="3000"/>
              <a:t> in </a:t>
            </a:r>
            <a:r>
              <a:rPr lang="en" sz="3000">
                <a:solidFill>
                  <a:srgbClr val="FF0000"/>
                </a:solidFill>
              </a:rPr>
              <a:t>CaCl</a:t>
            </a:r>
            <a:r>
              <a:rPr baseline="-25000" lang="en" sz="3000">
                <a:solidFill>
                  <a:srgbClr val="FF0000"/>
                </a:solidFill>
              </a:rPr>
              <a:t>2</a:t>
            </a:r>
            <a:r>
              <a:rPr lang="en" sz="3000">
                <a:solidFill>
                  <a:srgbClr val="FF0000"/>
                </a:solidFill>
              </a:rPr>
              <a:t>?</a:t>
            </a:r>
            <a:endParaRPr sz="3000">
              <a:solidFill>
                <a:srgbClr val="FF0000"/>
              </a:solidFill>
            </a:endParaRPr>
          </a:p>
          <a:p>
            <a:pPr indent="0" lvl="0" marL="0" rtl="0" algn="l">
              <a:lnSpc>
                <a:spcPct val="115000"/>
              </a:lnSpc>
              <a:spcBef>
                <a:spcPts val="1600"/>
              </a:spcBef>
              <a:spcAft>
                <a:spcPts val="0"/>
              </a:spcAft>
              <a:buSzPts val="1400"/>
              <a:buNone/>
            </a:pPr>
            <a:r>
              <a:t/>
            </a:r>
            <a:endParaRPr sz="3000"/>
          </a:p>
          <a:p>
            <a:pPr indent="457200" lvl="0" marL="4572000" rtl="0" algn="l">
              <a:lnSpc>
                <a:spcPct val="115000"/>
              </a:lnSpc>
              <a:spcBef>
                <a:spcPts val="1600"/>
              </a:spcBef>
              <a:spcAft>
                <a:spcPts val="0"/>
              </a:spcAft>
              <a:buSzPts val="1400"/>
              <a:buNone/>
            </a:pPr>
            <a:r>
              <a:rPr lang="en" sz="3000"/>
              <a:t>   </a:t>
            </a:r>
            <a:endParaRPr sz="3000">
              <a:solidFill>
                <a:schemeClr val="lt1"/>
              </a:solidFill>
            </a:endParaRPr>
          </a:p>
          <a:p>
            <a:pPr indent="0" lvl="0" marL="0" rtl="0" algn="l">
              <a:lnSpc>
                <a:spcPct val="115000"/>
              </a:lnSpc>
              <a:spcBef>
                <a:spcPts val="1600"/>
              </a:spcBef>
              <a:spcAft>
                <a:spcPts val="0"/>
              </a:spcAft>
              <a:buSzPts val="1400"/>
              <a:buNone/>
            </a:pPr>
            <a:r>
              <a:t/>
            </a:r>
            <a:endParaRPr sz="1400">
              <a:solidFill>
                <a:srgbClr val="000000"/>
              </a:solidFill>
              <a:latin typeface="Arial"/>
              <a:ea typeface="Arial"/>
              <a:cs typeface="Arial"/>
              <a:sym typeface="Arial"/>
            </a:endParaRPr>
          </a:p>
          <a:p>
            <a:pPr indent="0" lvl="0" marL="0" rtl="0" algn="l">
              <a:lnSpc>
                <a:spcPct val="115000"/>
              </a:lnSpc>
              <a:spcBef>
                <a:spcPts val="1600"/>
              </a:spcBef>
              <a:spcAft>
                <a:spcPts val="1600"/>
              </a:spcAft>
              <a:buSzPts val="1400"/>
              <a:buNone/>
            </a:pPr>
            <a:br>
              <a:rPr lang="en" sz="3000"/>
            </a:br>
            <a:r>
              <a:rPr lang="en" sz="3000"/>
              <a:t>                                              </a:t>
            </a:r>
            <a:br>
              <a:rPr lang="en" sz="3000"/>
            </a:br>
            <a:endParaRPr sz="3000"/>
          </a:p>
        </p:txBody>
      </p:sp>
      <p:sp>
        <p:nvSpPr>
          <p:cNvPr id="1272" name="Google Shape;1272;p79"/>
          <p:cNvSpPr txBox="1"/>
          <p:nvPr/>
        </p:nvSpPr>
        <p:spPr>
          <a:xfrm>
            <a:off x="3955975" y="3591000"/>
            <a:ext cx="823200" cy="5022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rgbClr val="FFFFFF"/>
                </a:solidFill>
                <a:latin typeface="Shadows Into Light"/>
                <a:ea typeface="Shadows Into Light"/>
                <a:cs typeface="Shadows Into Light"/>
                <a:sym typeface="Shadows Into Light"/>
              </a:rPr>
              <a:t>36.1%</a:t>
            </a:r>
            <a:endParaRPr b="0" i="0" sz="3000" u="none" cap="none" strike="noStrike">
              <a:solidFill>
                <a:srgbClr val="FFFFFF"/>
              </a:solidFill>
              <a:latin typeface="Shadows Into Light"/>
              <a:ea typeface="Shadows Into Light"/>
              <a:cs typeface="Shadows Into Light"/>
              <a:sym typeface="Shadows Into Light"/>
            </a:endParaRPr>
          </a:p>
        </p:txBody>
      </p:sp>
      <p:pic>
        <p:nvPicPr>
          <p:cNvPr id="1273" name="Google Shape;1273;p79"/>
          <p:cNvPicPr preferRelativeResize="0"/>
          <p:nvPr/>
        </p:nvPicPr>
        <p:blipFill rotWithShape="1">
          <a:blip r:embed="rId3">
            <a:alphaModFix/>
          </a:blip>
          <a:srcRect b="0" l="0" r="0" t="0"/>
          <a:stretch/>
        </p:blipFill>
        <p:spPr>
          <a:xfrm>
            <a:off x="5185100" y="4022670"/>
            <a:ext cx="3566500" cy="631568"/>
          </a:xfrm>
          <a:prstGeom prst="rect">
            <a:avLst/>
          </a:prstGeom>
          <a:noFill/>
          <a:ln>
            <a:noFill/>
          </a:ln>
        </p:spPr>
      </p:pic>
      <p:sp>
        <p:nvSpPr>
          <p:cNvPr id="1274" name="Google Shape;1274;p79"/>
          <p:cNvSpPr txBox="1"/>
          <p:nvPr/>
        </p:nvSpPr>
        <p:spPr>
          <a:xfrm>
            <a:off x="2487450" y="3596850"/>
            <a:ext cx="1319700" cy="4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rgbClr val="FFFFFF"/>
                </a:solidFill>
                <a:latin typeface="Shadows Into Light"/>
                <a:ea typeface="Shadows Into Light"/>
                <a:cs typeface="Shadows Into Light"/>
                <a:sym typeface="Shadows Into Light"/>
              </a:rPr>
              <a:t>x  100 = </a:t>
            </a:r>
            <a:endParaRPr b="0" i="0" sz="1400" u="none" cap="none" strike="noStrike">
              <a:solidFill>
                <a:srgbClr val="000000"/>
              </a:solidFill>
              <a:latin typeface="Arial"/>
              <a:ea typeface="Arial"/>
              <a:cs typeface="Arial"/>
              <a:sym typeface="Arial"/>
            </a:endParaRPr>
          </a:p>
        </p:txBody>
      </p:sp>
      <p:sp>
        <p:nvSpPr>
          <p:cNvPr id="1275" name="Google Shape;1275;p79"/>
          <p:cNvSpPr txBox="1"/>
          <p:nvPr/>
        </p:nvSpPr>
        <p:spPr>
          <a:xfrm>
            <a:off x="403825" y="2192250"/>
            <a:ext cx="6546600" cy="801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3000"/>
              <a:buFont typeface="Arial"/>
              <a:buNone/>
            </a:pPr>
            <a:r>
              <a:rPr b="0" i="0" lang="en" sz="3000" u="none" cap="none" strike="noStrike">
                <a:solidFill>
                  <a:schemeClr val="lt1"/>
                </a:solidFill>
                <a:latin typeface="Shadows Into Light"/>
                <a:ea typeface="Shadows Into Light"/>
                <a:cs typeface="Shadows Into Light"/>
                <a:sym typeface="Shadows Into Light"/>
              </a:rPr>
              <a:t>GFM CaCl</a:t>
            </a:r>
            <a:r>
              <a:rPr b="0" baseline="-25000" i="0" lang="en" sz="3000" u="none" cap="none" strike="noStrike">
                <a:solidFill>
                  <a:schemeClr val="lt1"/>
                </a:solidFill>
                <a:latin typeface="Shadows Into Light"/>
                <a:ea typeface="Shadows Into Light"/>
                <a:cs typeface="Shadows Into Light"/>
                <a:sym typeface="Shadows Into Light"/>
              </a:rPr>
              <a:t>2</a:t>
            </a:r>
            <a:r>
              <a:rPr b="0" i="0" lang="en" sz="3000" u="none" cap="none" strike="noStrike">
                <a:solidFill>
                  <a:schemeClr val="lt1"/>
                </a:solidFill>
                <a:latin typeface="Shadows Into Light"/>
                <a:ea typeface="Shadows Into Light"/>
                <a:cs typeface="Shadows Into Light"/>
                <a:sym typeface="Shadows Into Light"/>
              </a:rPr>
              <a:t>:  Ca = 40.1g  x  1 = 40.1g</a:t>
            </a:r>
            <a:br>
              <a:rPr b="0" i="0" lang="en" sz="3000" u="none" cap="none" strike="noStrike">
                <a:solidFill>
                  <a:schemeClr val="lt1"/>
                </a:solidFill>
                <a:latin typeface="Shadows Into Light"/>
                <a:ea typeface="Shadows Into Light"/>
                <a:cs typeface="Shadows Into Light"/>
                <a:sym typeface="Shadows Into Light"/>
              </a:rPr>
            </a:br>
            <a:r>
              <a:rPr b="0" i="0" lang="en" sz="3000" u="none" cap="none" strike="noStrike">
                <a:solidFill>
                  <a:schemeClr val="lt1"/>
                </a:solidFill>
                <a:latin typeface="Shadows Into Light"/>
                <a:ea typeface="Shadows Into Light"/>
                <a:cs typeface="Shadows Into Light"/>
                <a:sym typeface="Shadows Into Light"/>
              </a:rPr>
              <a:t>				Cl  = 35.5g x 2 = 71.0g</a:t>
            </a:r>
            <a:endParaRPr b="0" i="0" sz="1400" u="none" cap="none" strike="noStrike">
              <a:solidFill>
                <a:srgbClr val="000000"/>
              </a:solidFill>
              <a:latin typeface="Arial"/>
              <a:ea typeface="Arial"/>
              <a:cs typeface="Arial"/>
              <a:sym typeface="Arial"/>
            </a:endParaRPr>
          </a:p>
        </p:txBody>
      </p:sp>
      <p:sp>
        <p:nvSpPr>
          <p:cNvPr id="1276" name="Google Shape;1276;p79"/>
          <p:cNvSpPr txBox="1"/>
          <p:nvPr/>
        </p:nvSpPr>
        <p:spPr>
          <a:xfrm>
            <a:off x="6378888" y="2681425"/>
            <a:ext cx="2813100" cy="91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rgbClr val="FF0000"/>
                </a:solidFill>
                <a:latin typeface="Shadows Into Light"/>
                <a:ea typeface="Shadows Into Light"/>
                <a:cs typeface="Shadows Into Light"/>
                <a:sym typeface="Shadows Into Light"/>
              </a:rPr>
              <a:t>gfm = 111.1 g/mol</a:t>
            </a:r>
            <a:endParaRPr b="0" i="0" sz="3000" u="none" cap="none" strike="noStrike">
              <a:solidFill>
                <a:srgbClr val="FF0000"/>
              </a:solidFill>
              <a:latin typeface="Shadows Into Light"/>
              <a:ea typeface="Shadows Into Light"/>
              <a:cs typeface="Shadows Into Light"/>
              <a:sym typeface="Shadows Into Light"/>
            </a:endParaRPr>
          </a:p>
        </p:txBody>
      </p:sp>
      <p:sp>
        <p:nvSpPr>
          <p:cNvPr id="1277" name="Google Shape;1277;p79"/>
          <p:cNvSpPr/>
          <p:nvPr/>
        </p:nvSpPr>
        <p:spPr>
          <a:xfrm>
            <a:off x="4990250" y="2153800"/>
            <a:ext cx="1077000" cy="682800"/>
          </a:xfrm>
          <a:prstGeom prst="ellipse">
            <a:avLst/>
          </a:prstGeom>
          <a:noFill/>
          <a:ln cap="flat" cmpd="sng" w="28575">
            <a:solidFill>
              <a:srgbClr val="00FFFF"/>
            </a:solidFill>
            <a:prstDash val="solid"/>
            <a:round/>
            <a:headEnd len="sm" w="sm" type="none"/>
            <a:tailEnd len="sm" w="sm" type="none"/>
          </a:ln>
        </p:spPr>
        <p:txBody>
          <a:bodyPr anchorCtr="0" anchor="ctr" bIns="91425" lIns="91425" spcFirstLastPara="1" rIns="91425" wrap="square" tIns="91425">
            <a:noAutofit/>
          </a:bodyPr>
          <a:lstStyle/>
          <a:p>
            <a:pPr indent="457200" lvl="0" marL="4572000" marR="0" rtl="0" algn="l">
              <a:lnSpc>
                <a:spcPct val="115000"/>
              </a:lnSpc>
              <a:spcBef>
                <a:spcPts val="0"/>
              </a:spcBef>
              <a:spcAft>
                <a:spcPts val="1600"/>
              </a:spcAft>
              <a:buClr>
                <a:srgbClr val="000000"/>
              </a:buClr>
              <a:buSzPts val="3000"/>
              <a:buFont typeface="Arial"/>
              <a:buNone/>
            </a:pPr>
            <a:r>
              <a:rPr b="0" i="0" lang="en" sz="3000" u="none" cap="none" strike="noStrike">
                <a:solidFill>
                  <a:schemeClr val="lt1"/>
                </a:solidFill>
                <a:latin typeface="Shadows Into Light"/>
                <a:ea typeface="Shadows Into Light"/>
                <a:cs typeface="Shadows Into Light"/>
                <a:sym typeface="Shadows Into Light"/>
              </a:rPr>
              <a:t>gfm= = 111.1 g/mol </a:t>
            </a:r>
            <a:endParaRPr b="0" i="0" sz="1400" u="none" cap="none" strike="noStrike">
              <a:solidFill>
                <a:srgbClr val="000000"/>
              </a:solidFill>
              <a:latin typeface="Arial"/>
              <a:ea typeface="Arial"/>
              <a:cs typeface="Arial"/>
              <a:sym typeface="Arial"/>
            </a:endParaRPr>
          </a:p>
        </p:txBody>
      </p:sp>
      <p:sp>
        <p:nvSpPr>
          <p:cNvPr id="1278" name="Google Shape;1278;p79"/>
          <p:cNvSpPr/>
          <p:nvPr/>
        </p:nvSpPr>
        <p:spPr>
          <a:xfrm>
            <a:off x="1479275" y="3596850"/>
            <a:ext cx="1077000" cy="682800"/>
          </a:xfrm>
          <a:prstGeom prst="ellipse">
            <a:avLst/>
          </a:prstGeom>
          <a:noFill/>
          <a:ln cap="flat" cmpd="sng" w="28575">
            <a:solidFill>
              <a:srgbClr val="00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3000"/>
              <a:buFont typeface="Arial"/>
              <a:buNone/>
            </a:pPr>
            <a:r>
              <a:rPr b="0" i="0" lang="en" sz="3000" u="none" cap="none" strike="noStrike">
                <a:solidFill>
                  <a:schemeClr val="lt1"/>
                </a:solidFill>
                <a:latin typeface="Shadows Into Light"/>
                <a:ea typeface="Shadows Into Light"/>
                <a:cs typeface="Shadows Into Light"/>
                <a:sym typeface="Shadows Into Light"/>
              </a:rPr>
              <a:t> </a:t>
            </a:r>
            <a:endParaRPr b="0" i="0" sz="1400" u="none" cap="none" strike="noStrike">
              <a:solidFill>
                <a:srgbClr val="000000"/>
              </a:solidFill>
              <a:latin typeface="Arial"/>
              <a:ea typeface="Arial"/>
              <a:cs typeface="Arial"/>
              <a:sym typeface="Arial"/>
            </a:endParaRPr>
          </a:p>
        </p:txBody>
      </p:sp>
      <p:sp>
        <p:nvSpPr>
          <p:cNvPr id="1279" name="Google Shape;1279;p79"/>
          <p:cNvSpPr/>
          <p:nvPr/>
        </p:nvSpPr>
        <p:spPr>
          <a:xfrm>
            <a:off x="6287725" y="2684200"/>
            <a:ext cx="2556600" cy="6828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3000"/>
              <a:buFont typeface="Arial"/>
              <a:buNone/>
            </a:pPr>
            <a:r>
              <a:rPr b="0" i="0" lang="en" sz="3000" u="none" cap="none" strike="noStrike">
                <a:solidFill>
                  <a:schemeClr val="lt1"/>
                </a:solidFill>
                <a:latin typeface="Shadows Into Light"/>
                <a:ea typeface="Shadows Into Light"/>
                <a:cs typeface="Shadows Into Light"/>
                <a:sym typeface="Shadows Into Light"/>
              </a:rPr>
              <a:t> </a:t>
            </a:r>
            <a:endParaRPr b="0" i="0" sz="1400" u="none" cap="none" strike="noStrike">
              <a:solidFill>
                <a:srgbClr val="000000"/>
              </a:solidFill>
              <a:latin typeface="Arial"/>
              <a:ea typeface="Arial"/>
              <a:cs typeface="Arial"/>
              <a:sym typeface="Arial"/>
            </a:endParaRPr>
          </a:p>
        </p:txBody>
      </p:sp>
      <p:sp>
        <p:nvSpPr>
          <p:cNvPr id="1280" name="Google Shape;1280;p79"/>
          <p:cNvSpPr/>
          <p:nvPr/>
        </p:nvSpPr>
        <p:spPr>
          <a:xfrm>
            <a:off x="1293700" y="4168875"/>
            <a:ext cx="1408200" cy="6828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3000"/>
              <a:buFont typeface="Arial"/>
              <a:buNone/>
            </a:pPr>
            <a:r>
              <a:rPr b="0" i="0" lang="en" sz="3000" u="none" cap="none" strike="noStrike">
                <a:solidFill>
                  <a:schemeClr val="lt1"/>
                </a:solidFill>
                <a:latin typeface="Shadows Into Light"/>
                <a:ea typeface="Shadows Into Light"/>
                <a:cs typeface="Shadows Into Light"/>
                <a:sym typeface="Shadows Into Light"/>
              </a:rPr>
              <a:t> </a:t>
            </a:r>
            <a:endParaRPr b="0" i="0" sz="1400" u="none" cap="none" strike="noStrike">
              <a:solidFill>
                <a:srgbClr val="000000"/>
              </a:solidFill>
              <a:latin typeface="Arial"/>
              <a:ea typeface="Arial"/>
              <a:cs typeface="Arial"/>
              <a:sym typeface="Arial"/>
            </a:endParaRPr>
          </a:p>
        </p:txBody>
      </p:sp>
      <p:sp>
        <p:nvSpPr>
          <p:cNvPr id="1281" name="Google Shape;1281;p79"/>
          <p:cNvSpPr txBox="1"/>
          <p:nvPr/>
        </p:nvSpPr>
        <p:spPr>
          <a:xfrm>
            <a:off x="359225" y="3591000"/>
            <a:ext cx="3317100" cy="1201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3000"/>
              <a:buFont typeface="Arial"/>
              <a:buNone/>
            </a:pPr>
            <a:r>
              <a:rPr b="0" i="0" lang="en" sz="3000" u="none" cap="none" strike="noStrike">
                <a:solidFill>
                  <a:schemeClr val="lt1"/>
                </a:solidFill>
                <a:latin typeface="Shadows Into Light"/>
                <a:ea typeface="Shadows Into Light"/>
                <a:cs typeface="Shadows Into Light"/>
                <a:sym typeface="Shadows Into Light"/>
              </a:rPr>
              <a:t>% comp= </a:t>
            </a:r>
            <a:r>
              <a:rPr b="0" i="0" lang="en" sz="3000" u="sng" cap="none" strike="noStrike">
                <a:solidFill>
                  <a:srgbClr val="00FFFF"/>
                </a:solidFill>
                <a:latin typeface="Shadows Into Light"/>
                <a:ea typeface="Shadows Into Light"/>
                <a:cs typeface="Shadows Into Light"/>
                <a:sym typeface="Shadows Into Light"/>
              </a:rPr>
              <a:t>40.1g</a:t>
            </a:r>
            <a:r>
              <a:rPr b="0" i="0" lang="en" sz="3000" u="sng" cap="none" strike="noStrike">
                <a:solidFill>
                  <a:schemeClr val="lt1"/>
                </a:solidFill>
                <a:latin typeface="Shadows Into Light"/>
                <a:ea typeface="Shadows Into Light"/>
                <a:cs typeface="Shadows Into Light"/>
                <a:sym typeface="Shadows Into Light"/>
              </a:rPr>
              <a:t> </a:t>
            </a:r>
            <a:r>
              <a:rPr b="0" i="0" lang="en" sz="3000" u="none" cap="none" strike="noStrike">
                <a:solidFill>
                  <a:schemeClr val="lt1"/>
                </a:solidFill>
                <a:latin typeface="Shadows Into Light"/>
                <a:ea typeface="Shadows Into Light"/>
                <a:cs typeface="Shadows Into Light"/>
                <a:sym typeface="Shadows Into Light"/>
              </a:rPr>
              <a:t>      </a:t>
            </a:r>
            <a:br>
              <a:rPr b="0" i="0" lang="en" sz="3000" u="none" cap="none" strike="noStrike">
                <a:solidFill>
                  <a:schemeClr val="lt1"/>
                </a:solidFill>
                <a:latin typeface="Shadows Into Light"/>
                <a:ea typeface="Shadows Into Light"/>
                <a:cs typeface="Shadows Into Light"/>
                <a:sym typeface="Shadows Into Light"/>
              </a:rPr>
            </a:br>
            <a:r>
              <a:rPr b="0" i="0" lang="en" sz="3000" u="none" cap="none" strike="noStrike">
                <a:solidFill>
                  <a:schemeClr val="lt1"/>
                </a:solidFill>
                <a:latin typeface="Shadows Into Light"/>
                <a:ea typeface="Shadows Into Light"/>
                <a:cs typeface="Shadows Into Light"/>
                <a:sym typeface="Shadows Into Light"/>
              </a:rPr>
              <a:t>       </a:t>
            </a:r>
            <a:r>
              <a:rPr b="0" i="0" lang="en" sz="3000" u="none" cap="none" strike="noStrike">
                <a:solidFill>
                  <a:srgbClr val="FF0000"/>
                </a:solidFill>
                <a:latin typeface="Shadows Into Light"/>
                <a:ea typeface="Shadows Into Light"/>
                <a:cs typeface="Shadows Into Light"/>
                <a:sym typeface="Shadows Into Light"/>
              </a:rPr>
              <a:t>111.1g/mol</a:t>
            </a:r>
            <a:r>
              <a:rPr b="0" i="0" lang="en" sz="3000" u="none" cap="none" strike="noStrike">
                <a:solidFill>
                  <a:schemeClr val="lt1"/>
                </a:solidFill>
                <a:latin typeface="Shadows Into Light"/>
                <a:ea typeface="Shadows Into Light"/>
                <a:cs typeface="Shadows Into Light"/>
                <a:sym typeface="Shadows Into Light"/>
              </a:rPr>
              <a:t> </a:t>
            </a:r>
            <a:br>
              <a:rPr b="0" i="0" lang="en" sz="3000" u="none" cap="none" strike="noStrike">
                <a:solidFill>
                  <a:schemeClr val="lt1"/>
                </a:solidFill>
                <a:latin typeface="Shadows Into Light"/>
                <a:ea typeface="Shadows Into Light"/>
                <a:cs typeface="Shadows Into Light"/>
                <a:sym typeface="Shadows Into Light"/>
              </a:rPr>
            </a:b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5"/>
                                        </p:tgtEl>
                                        <p:attrNameLst>
                                          <p:attrName>style.visibility</p:attrName>
                                        </p:attrNameLst>
                                      </p:cBhvr>
                                      <p:to>
                                        <p:strVal val="visible"/>
                                      </p:to>
                                    </p:set>
                                    <p:animEffect filter="fade" transition="in">
                                      <p:cBhvr>
                                        <p:cTn dur="1000"/>
                                        <p:tgtEl>
                                          <p:spTgt spid="12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6"/>
                                        </p:tgtEl>
                                        <p:attrNameLst>
                                          <p:attrName>style.visibility</p:attrName>
                                        </p:attrNameLst>
                                      </p:cBhvr>
                                      <p:to>
                                        <p:strVal val="visible"/>
                                      </p:to>
                                    </p:set>
                                    <p:animEffect filter="fade" transition="in">
                                      <p:cBhvr>
                                        <p:cTn dur="1000"/>
                                        <p:tgtEl>
                                          <p:spTgt spid="12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1"/>
                                        </p:tgtEl>
                                        <p:attrNameLst>
                                          <p:attrName>style.visibility</p:attrName>
                                        </p:attrNameLst>
                                      </p:cBhvr>
                                      <p:to>
                                        <p:strVal val="visible"/>
                                      </p:to>
                                    </p:set>
                                    <p:animEffect filter="fade" transition="in">
                                      <p:cBhvr>
                                        <p:cTn dur="1000"/>
                                        <p:tgtEl>
                                          <p:spTgt spid="1281"/>
                                        </p:tgtEl>
                                      </p:cBhvr>
                                    </p:animEffect>
                                  </p:childTnLst>
                                </p:cTn>
                              </p:par>
                              <p:par>
                                <p:cTn fill="hold" nodeType="withEffect" presetClass="entr" presetID="10" presetSubtype="0">
                                  <p:stCondLst>
                                    <p:cond delay="0"/>
                                  </p:stCondLst>
                                  <p:childTnLst>
                                    <p:set>
                                      <p:cBhvr>
                                        <p:cTn dur="1" fill="hold">
                                          <p:stCondLst>
                                            <p:cond delay="0"/>
                                          </p:stCondLst>
                                        </p:cTn>
                                        <p:tgtEl>
                                          <p:spTgt spid="1274"/>
                                        </p:tgtEl>
                                        <p:attrNameLst>
                                          <p:attrName>style.visibility</p:attrName>
                                        </p:attrNameLst>
                                      </p:cBhvr>
                                      <p:to>
                                        <p:strVal val="visible"/>
                                      </p:to>
                                    </p:set>
                                    <p:animEffect filter="fade" transition="in">
                                      <p:cBhvr>
                                        <p:cTn dur="1000"/>
                                        <p:tgtEl>
                                          <p:spTgt spid="12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7"/>
                                        </p:tgtEl>
                                        <p:attrNameLst>
                                          <p:attrName>style.visibility</p:attrName>
                                        </p:attrNameLst>
                                      </p:cBhvr>
                                      <p:to>
                                        <p:strVal val="visible"/>
                                      </p:to>
                                    </p:set>
                                    <p:animEffect filter="fade" transition="in">
                                      <p:cBhvr>
                                        <p:cTn dur="1000"/>
                                        <p:tgtEl>
                                          <p:spTgt spid="12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8"/>
                                        </p:tgtEl>
                                        <p:attrNameLst>
                                          <p:attrName>style.visibility</p:attrName>
                                        </p:attrNameLst>
                                      </p:cBhvr>
                                      <p:to>
                                        <p:strVal val="visible"/>
                                      </p:to>
                                    </p:set>
                                    <p:animEffect filter="fade" transition="in">
                                      <p:cBhvr>
                                        <p:cTn dur="1000"/>
                                        <p:tgtEl>
                                          <p:spTgt spid="12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9"/>
                                        </p:tgtEl>
                                        <p:attrNameLst>
                                          <p:attrName>style.visibility</p:attrName>
                                        </p:attrNameLst>
                                      </p:cBhvr>
                                      <p:to>
                                        <p:strVal val="visible"/>
                                      </p:to>
                                    </p:set>
                                    <p:animEffect filter="fade" transition="in">
                                      <p:cBhvr>
                                        <p:cTn dur="1000"/>
                                        <p:tgtEl>
                                          <p:spTgt spid="12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0"/>
                                        </p:tgtEl>
                                        <p:attrNameLst>
                                          <p:attrName>style.visibility</p:attrName>
                                        </p:attrNameLst>
                                      </p:cBhvr>
                                      <p:to>
                                        <p:strVal val="visible"/>
                                      </p:to>
                                    </p:set>
                                    <p:animEffect filter="fade" transition="in">
                                      <p:cBhvr>
                                        <p:cTn dur="1000"/>
                                        <p:tgtEl>
                                          <p:spTgt spid="12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2"/>
                                        </p:tgtEl>
                                        <p:attrNameLst>
                                          <p:attrName>style.visibility</p:attrName>
                                        </p:attrNameLst>
                                      </p:cBhvr>
                                      <p:to>
                                        <p:strVal val="visible"/>
                                      </p:to>
                                    </p:set>
                                    <p:animEffect filter="fade" transition="in">
                                      <p:cBhvr>
                                        <p:cTn dur="1000"/>
                                        <p:tgtEl>
                                          <p:spTgt spid="12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8"/>
          <p:cNvSpPr txBox="1"/>
          <p:nvPr>
            <p:ph type="title"/>
          </p:nvPr>
        </p:nvSpPr>
        <p:spPr>
          <a:xfrm>
            <a:off x="987850" y="292850"/>
            <a:ext cx="67959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The mole</a:t>
            </a:r>
            <a:endParaRPr/>
          </a:p>
        </p:txBody>
      </p:sp>
      <p:sp>
        <p:nvSpPr>
          <p:cNvPr id="326" name="Google Shape;326;p8"/>
          <p:cNvSpPr txBox="1"/>
          <p:nvPr>
            <p:ph idx="1" type="body"/>
          </p:nvPr>
        </p:nvSpPr>
        <p:spPr>
          <a:xfrm>
            <a:off x="311700" y="1495975"/>
            <a:ext cx="8520600" cy="3284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400"/>
              <a:buNone/>
            </a:pPr>
            <a:r>
              <a:rPr lang="en" sz="3000"/>
              <a:t>12 eggs = </a:t>
            </a:r>
            <a:r>
              <a:rPr lang="en" sz="3000">
                <a:solidFill>
                  <a:schemeClr val="lt1"/>
                </a:solidFill>
              </a:rPr>
              <a:t>1 dozen eggs</a:t>
            </a:r>
            <a:br>
              <a:rPr lang="en" sz="3000"/>
            </a:br>
            <a:r>
              <a:rPr lang="en" sz="3000">
                <a:solidFill>
                  <a:schemeClr val="lt1"/>
                </a:solidFill>
              </a:rPr>
              <a:t>6.02 x 10</a:t>
            </a:r>
            <a:r>
              <a:rPr baseline="30000" lang="en" sz="3000">
                <a:solidFill>
                  <a:schemeClr val="lt1"/>
                </a:solidFill>
              </a:rPr>
              <a:t>23</a:t>
            </a:r>
            <a:r>
              <a:rPr lang="en" sz="3000">
                <a:solidFill>
                  <a:schemeClr val="lt1"/>
                </a:solidFill>
              </a:rPr>
              <a:t> eggs = </a:t>
            </a:r>
            <a:r>
              <a:rPr lang="en" sz="3000"/>
              <a:t>1 mol of eggs</a:t>
            </a:r>
            <a:br>
              <a:rPr lang="en" sz="3000"/>
            </a:br>
            <a:br>
              <a:rPr lang="en" sz="3000"/>
            </a:br>
            <a:r>
              <a:rPr lang="en" sz="3000"/>
              <a:t>Example:</a:t>
            </a:r>
            <a:br>
              <a:rPr lang="en" sz="3000"/>
            </a:br>
            <a:r>
              <a:rPr lang="en" sz="3000"/>
              <a:t>3 dozen roses = 3 (12) = 36 roses</a:t>
            </a:r>
            <a:br>
              <a:rPr lang="en" sz="3000"/>
            </a:br>
            <a:r>
              <a:rPr lang="en" sz="3000"/>
              <a:t>3 mol roses = 3 (6.02 x 10</a:t>
            </a:r>
            <a:r>
              <a:rPr baseline="30000" lang="en" sz="3000"/>
              <a:t>23</a:t>
            </a:r>
            <a:r>
              <a:rPr lang="en" sz="3000"/>
              <a:t> ) = 1.8 x 10</a:t>
            </a:r>
            <a:r>
              <a:rPr baseline="30000" lang="en" sz="3000"/>
              <a:t>24</a:t>
            </a:r>
            <a:r>
              <a:rPr lang="en" sz="3000"/>
              <a:t> roses</a:t>
            </a:r>
            <a:endParaRPr sz="3000"/>
          </a:p>
        </p:txBody>
      </p:sp>
      <p:pic>
        <p:nvPicPr>
          <p:cNvPr id="327" name="Google Shape;327;p8"/>
          <p:cNvPicPr preferRelativeResize="0"/>
          <p:nvPr/>
        </p:nvPicPr>
        <p:blipFill rotWithShape="1">
          <a:blip r:embed="rId3">
            <a:alphaModFix/>
          </a:blip>
          <a:srcRect b="0" l="0" r="0" t="0"/>
          <a:stretch/>
        </p:blipFill>
        <p:spPr>
          <a:xfrm>
            <a:off x="7332925" y="1571250"/>
            <a:ext cx="1445250" cy="1078375"/>
          </a:xfrm>
          <a:prstGeom prst="rect">
            <a:avLst/>
          </a:prstGeom>
          <a:noFill/>
          <a:ln>
            <a:noFill/>
          </a:ln>
        </p:spPr>
      </p:pic>
      <p:pic>
        <p:nvPicPr>
          <p:cNvPr id="328" name="Google Shape;328;p8"/>
          <p:cNvPicPr preferRelativeResize="0"/>
          <p:nvPr/>
        </p:nvPicPr>
        <p:blipFill rotWithShape="1">
          <a:blip r:embed="rId4">
            <a:alphaModFix/>
          </a:blip>
          <a:srcRect b="0" l="0" r="0" t="0"/>
          <a:stretch/>
        </p:blipFill>
        <p:spPr>
          <a:xfrm>
            <a:off x="2786575" y="2680600"/>
            <a:ext cx="849775" cy="915150"/>
          </a:xfrm>
          <a:prstGeom prst="rect">
            <a:avLst/>
          </a:prstGeom>
          <a:noFill/>
          <a:ln>
            <a:noFill/>
          </a:ln>
        </p:spPr>
      </p:pic>
      <p:pic>
        <p:nvPicPr>
          <p:cNvPr id="329" name="Google Shape;329;p8"/>
          <p:cNvPicPr preferRelativeResize="0"/>
          <p:nvPr/>
        </p:nvPicPr>
        <p:blipFill rotWithShape="1">
          <a:blip r:embed="rId4">
            <a:alphaModFix/>
          </a:blip>
          <a:srcRect b="0" l="0" r="0" t="0"/>
          <a:stretch/>
        </p:blipFill>
        <p:spPr>
          <a:xfrm>
            <a:off x="3844575" y="2680600"/>
            <a:ext cx="849775" cy="915150"/>
          </a:xfrm>
          <a:prstGeom prst="rect">
            <a:avLst/>
          </a:prstGeom>
          <a:noFill/>
          <a:ln>
            <a:noFill/>
          </a:ln>
        </p:spPr>
      </p:pic>
      <p:pic>
        <p:nvPicPr>
          <p:cNvPr id="330" name="Google Shape;330;p8"/>
          <p:cNvPicPr preferRelativeResize="0"/>
          <p:nvPr/>
        </p:nvPicPr>
        <p:blipFill rotWithShape="1">
          <a:blip r:embed="rId4">
            <a:alphaModFix/>
          </a:blip>
          <a:srcRect b="0" l="0" r="0" t="0"/>
          <a:stretch/>
        </p:blipFill>
        <p:spPr>
          <a:xfrm>
            <a:off x="4902575" y="2680600"/>
            <a:ext cx="849775" cy="915150"/>
          </a:xfrm>
          <a:prstGeom prst="rect">
            <a:avLst/>
          </a:prstGeom>
          <a:noFill/>
          <a:ln>
            <a:noFill/>
          </a:ln>
        </p:spPr>
      </p:pic>
      <p:pic>
        <p:nvPicPr>
          <p:cNvPr descr="mole 2.jpg" id="331" name="Google Shape;331;p8"/>
          <p:cNvPicPr preferRelativeResize="0"/>
          <p:nvPr/>
        </p:nvPicPr>
        <p:blipFill rotWithShape="1">
          <a:blip r:embed="rId5">
            <a:alphaModFix/>
          </a:blip>
          <a:srcRect b="0" l="0" r="0" t="0"/>
          <a:stretch/>
        </p:blipFill>
        <p:spPr>
          <a:xfrm>
            <a:off x="2840182" y="-28929"/>
            <a:ext cx="1731818" cy="132384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1000"/>
                                        <p:tgtEl>
                                          <p:spTgt spid="3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5" name="Shape 1285"/>
        <p:cNvGrpSpPr/>
        <p:nvPr/>
      </p:nvGrpSpPr>
      <p:grpSpPr>
        <a:xfrm>
          <a:off x="0" y="0"/>
          <a:ext cx="0" cy="0"/>
          <a:chOff x="0" y="0"/>
          <a:chExt cx="0" cy="0"/>
        </a:xfrm>
      </p:grpSpPr>
      <p:sp>
        <p:nvSpPr>
          <p:cNvPr id="1286" name="Google Shape;1286;p80"/>
          <p:cNvSpPr txBox="1"/>
          <p:nvPr>
            <p:ph type="title"/>
          </p:nvPr>
        </p:nvSpPr>
        <p:spPr>
          <a:xfrm>
            <a:off x="987850" y="292850"/>
            <a:ext cx="67959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Example</a:t>
            </a:r>
            <a:endParaRPr/>
          </a:p>
        </p:txBody>
      </p:sp>
      <p:sp>
        <p:nvSpPr>
          <p:cNvPr id="1287" name="Google Shape;1287;p80"/>
          <p:cNvSpPr txBox="1"/>
          <p:nvPr>
            <p:ph idx="1" type="body"/>
          </p:nvPr>
        </p:nvSpPr>
        <p:spPr>
          <a:xfrm>
            <a:off x="311700" y="1495975"/>
            <a:ext cx="8520600" cy="3284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400"/>
              <a:buNone/>
            </a:pPr>
            <a:r>
              <a:rPr lang="en" sz="3000"/>
              <a:t>What is the percent by </a:t>
            </a:r>
            <a:r>
              <a:rPr lang="en" sz="3000">
                <a:solidFill>
                  <a:srgbClr val="00FFFF"/>
                </a:solidFill>
              </a:rPr>
              <a:t>mass of nitrogen</a:t>
            </a:r>
            <a:r>
              <a:rPr lang="en" sz="3000"/>
              <a:t> in </a:t>
            </a:r>
            <a:r>
              <a:rPr lang="en" sz="3000">
                <a:solidFill>
                  <a:srgbClr val="FF0000"/>
                </a:solidFill>
              </a:rPr>
              <a:t>NH</a:t>
            </a:r>
            <a:r>
              <a:rPr baseline="-25000" lang="en" sz="3000">
                <a:solidFill>
                  <a:srgbClr val="FF0000"/>
                </a:solidFill>
              </a:rPr>
              <a:t>4</a:t>
            </a:r>
            <a:r>
              <a:rPr lang="en" sz="3000">
                <a:solidFill>
                  <a:srgbClr val="FF0000"/>
                </a:solidFill>
              </a:rPr>
              <a:t>NO</a:t>
            </a:r>
            <a:r>
              <a:rPr baseline="-25000" lang="en" sz="3000">
                <a:solidFill>
                  <a:srgbClr val="FF0000"/>
                </a:solidFill>
              </a:rPr>
              <a:t>3</a:t>
            </a:r>
            <a:r>
              <a:rPr lang="en" sz="3000"/>
              <a:t>?</a:t>
            </a:r>
            <a:br>
              <a:rPr lang="en" sz="3000"/>
            </a:br>
            <a:endParaRPr sz="3000"/>
          </a:p>
        </p:txBody>
      </p:sp>
      <p:cxnSp>
        <p:nvCxnSpPr>
          <p:cNvPr id="1288" name="Google Shape;1288;p80"/>
          <p:cNvCxnSpPr/>
          <p:nvPr/>
        </p:nvCxnSpPr>
        <p:spPr>
          <a:xfrm>
            <a:off x="373700" y="4099050"/>
            <a:ext cx="2849400" cy="0"/>
          </a:xfrm>
          <a:prstGeom prst="straightConnector1">
            <a:avLst/>
          </a:prstGeom>
          <a:noFill/>
          <a:ln cap="flat" cmpd="sng" w="28575">
            <a:solidFill>
              <a:srgbClr val="FFFFFF"/>
            </a:solidFill>
            <a:prstDash val="solid"/>
            <a:round/>
            <a:headEnd len="sm" w="sm" type="none"/>
            <a:tailEnd len="sm" w="sm" type="none"/>
          </a:ln>
        </p:spPr>
      </p:cxnSp>
      <p:sp>
        <p:nvSpPr>
          <p:cNvPr id="1289" name="Google Shape;1289;p80"/>
          <p:cNvSpPr txBox="1"/>
          <p:nvPr/>
        </p:nvSpPr>
        <p:spPr>
          <a:xfrm>
            <a:off x="373700" y="4204075"/>
            <a:ext cx="3585300" cy="664500"/>
          </a:xfrm>
          <a:prstGeom prst="rect">
            <a:avLst/>
          </a:prstGeom>
          <a:noFill/>
          <a:ln>
            <a:noFill/>
          </a:ln>
        </p:spPr>
        <p:txBody>
          <a:bodyPr anchorCtr="0" anchor="ctr" bIns="91425" lIns="91425" spcFirstLastPara="1" rIns="91425" wrap="square" tIns="91425">
            <a:noAutofit/>
          </a:bodyPr>
          <a:lstStyle/>
          <a:p>
            <a:pPr indent="457200" lvl="0" marL="1371600" marR="0" rtl="0" algn="l">
              <a:lnSpc>
                <a:spcPct val="115000"/>
              </a:lnSpc>
              <a:spcBef>
                <a:spcPts val="0"/>
              </a:spcBef>
              <a:spcAft>
                <a:spcPts val="1600"/>
              </a:spcAft>
              <a:buClr>
                <a:srgbClr val="000000"/>
              </a:buClr>
              <a:buSzPts val="3000"/>
              <a:buFont typeface="Arial"/>
              <a:buNone/>
            </a:pPr>
            <a:r>
              <a:rPr b="0" i="0" lang="en" sz="3000" u="none" cap="none" strike="noStrike">
                <a:solidFill>
                  <a:srgbClr val="FF0000"/>
                </a:solidFill>
                <a:latin typeface="Shadows Into Light"/>
                <a:ea typeface="Shadows Into Light"/>
                <a:cs typeface="Shadows Into Light"/>
                <a:sym typeface="Shadows Into Light"/>
              </a:rPr>
              <a:t>= 80.0g/mol</a:t>
            </a:r>
            <a:endParaRPr b="0" i="0" sz="1400" u="none" cap="none" strike="noStrike">
              <a:solidFill>
                <a:srgbClr val="FF0000"/>
              </a:solidFill>
              <a:latin typeface="Arial"/>
              <a:ea typeface="Arial"/>
              <a:cs typeface="Arial"/>
              <a:sym typeface="Arial"/>
            </a:endParaRPr>
          </a:p>
        </p:txBody>
      </p:sp>
      <p:sp>
        <p:nvSpPr>
          <p:cNvPr id="1290" name="Google Shape;1290;p80"/>
          <p:cNvSpPr txBox="1"/>
          <p:nvPr/>
        </p:nvSpPr>
        <p:spPr>
          <a:xfrm>
            <a:off x="4309250" y="2171250"/>
            <a:ext cx="957600" cy="801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3000"/>
              <a:buFont typeface="Arial"/>
              <a:buNone/>
            </a:pPr>
            <a:r>
              <a:rPr b="0" i="0" lang="en" sz="3000" u="sng" cap="none" strike="noStrike">
                <a:solidFill>
                  <a:srgbClr val="00FFFF"/>
                </a:solidFill>
                <a:latin typeface="Shadows Into Light"/>
                <a:ea typeface="Shadows Into Light"/>
                <a:cs typeface="Shadows Into Light"/>
                <a:sym typeface="Shadows Into Light"/>
              </a:rPr>
              <a:t>28.0g</a:t>
            </a:r>
            <a:r>
              <a:rPr b="0" i="0" lang="en" sz="3000" u="none" cap="none" strike="noStrike">
                <a:solidFill>
                  <a:srgbClr val="FFFFFF"/>
                </a:solidFill>
                <a:latin typeface="Shadows Into Light"/>
                <a:ea typeface="Shadows Into Light"/>
                <a:cs typeface="Shadows Into Light"/>
                <a:sym typeface="Shadows Into Light"/>
              </a:rPr>
              <a:t>  </a:t>
            </a:r>
            <a:endParaRPr b="0" i="0" sz="3000" u="none" cap="none" strike="noStrike">
              <a:solidFill>
                <a:srgbClr val="FFFFFF"/>
              </a:solidFill>
              <a:latin typeface="Shadows Into Light"/>
              <a:ea typeface="Shadows Into Light"/>
              <a:cs typeface="Shadows Into Light"/>
              <a:sym typeface="Shadows Into Light"/>
            </a:endParaRPr>
          </a:p>
          <a:p>
            <a:pPr indent="0" lvl="0" marL="0" marR="0" rtl="0" algn="l">
              <a:lnSpc>
                <a:spcPct val="115000"/>
              </a:lnSpc>
              <a:spcBef>
                <a:spcPts val="0"/>
              </a:spcBef>
              <a:spcAft>
                <a:spcPts val="0"/>
              </a:spcAft>
              <a:buClr>
                <a:srgbClr val="000000"/>
              </a:buClr>
              <a:buSzPts val="3000"/>
              <a:buFont typeface="Arial"/>
              <a:buNone/>
            </a:pPr>
            <a:r>
              <a:rPr b="0" i="0" lang="en" sz="3000" u="none" cap="none" strike="noStrike">
                <a:solidFill>
                  <a:srgbClr val="FF0000"/>
                </a:solidFill>
                <a:latin typeface="Shadows Into Light"/>
                <a:ea typeface="Shadows Into Light"/>
                <a:cs typeface="Shadows Into Light"/>
                <a:sym typeface="Shadows Into Light"/>
              </a:rPr>
              <a:t>80.0g</a:t>
            </a:r>
            <a:endParaRPr b="0" i="0" sz="3000" u="none" cap="none" strike="noStrike">
              <a:solidFill>
                <a:srgbClr val="FF0000"/>
              </a:solidFill>
              <a:latin typeface="Shadows Into Light"/>
              <a:ea typeface="Shadows Into Light"/>
              <a:cs typeface="Shadows Into Light"/>
              <a:sym typeface="Shadows Into Light"/>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FFFFFF"/>
              </a:solidFill>
              <a:latin typeface="Shadows Into Light"/>
              <a:ea typeface="Shadows Into Light"/>
              <a:cs typeface="Shadows Into Light"/>
              <a:sym typeface="Shadows Into Light"/>
            </a:endParaRPr>
          </a:p>
        </p:txBody>
      </p:sp>
      <p:sp>
        <p:nvSpPr>
          <p:cNvPr id="1291" name="Google Shape;1291;p80"/>
          <p:cNvSpPr txBox="1"/>
          <p:nvPr/>
        </p:nvSpPr>
        <p:spPr>
          <a:xfrm>
            <a:off x="5161750" y="2376650"/>
            <a:ext cx="1062600" cy="4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rgbClr val="FFFFFF"/>
                </a:solidFill>
                <a:latin typeface="Shadows Into Light"/>
                <a:ea typeface="Shadows Into Light"/>
                <a:cs typeface="Shadows Into Light"/>
                <a:sym typeface="Shadows Into Light"/>
              </a:rPr>
              <a:t>x  100</a:t>
            </a:r>
            <a:endParaRPr b="0" i="0" sz="1400" u="none" cap="none" strike="noStrike">
              <a:solidFill>
                <a:srgbClr val="000000"/>
              </a:solidFill>
              <a:latin typeface="Arial"/>
              <a:ea typeface="Arial"/>
              <a:cs typeface="Arial"/>
              <a:sym typeface="Arial"/>
            </a:endParaRPr>
          </a:p>
        </p:txBody>
      </p:sp>
      <p:sp>
        <p:nvSpPr>
          <p:cNvPr id="1292" name="Google Shape;1292;p80"/>
          <p:cNvSpPr txBox="1"/>
          <p:nvPr/>
        </p:nvSpPr>
        <p:spPr>
          <a:xfrm>
            <a:off x="6890700" y="2376650"/>
            <a:ext cx="1435800" cy="4905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rgbClr val="FFFFFF"/>
                </a:solidFill>
                <a:latin typeface="Shadows Into Light"/>
                <a:ea typeface="Shadows Into Light"/>
                <a:cs typeface="Shadows Into Light"/>
                <a:sym typeface="Shadows Into Light"/>
              </a:rPr>
              <a:t>= 35.0%</a:t>
            </a:r>
            <a:endParaRPr b="0" i="0" sz="1400" u="none" cap="none" strike="noStrike">
              <a:solidFill>
                <a:srgbClr val="000000"/>
              </a:solidFill>
              <a:latin typeface="Arial"/>
              <a:ea typeface="Arial"/>
              <a:cs typeface="Arial"/>
              <a:sym typeface="Arial"/>
            </a:endParaRPr>
          </a:p>
        </p:txBody>
      </p:sp>
      <p:pic>
        <p:nvPicPr>
          <p:cNvPr id="1293" name="Google Shape;1293;p80"/>
          <p:cNvPicPr preferRelativeResize="0"/>
          <p:nvPr/>
        </p:nvPicPr>
        <p:blipFill rotWithShape="1">
          <a:blip r:embed="rId3">
            <a:alphaModFix/>
          </a:blip>
          <a:srcRect b="0" l="0" r="0" t="0"/>
          <a:stretch/>
        </p:blipFill>
        <p:spPr>
          <a:xfrm>
            <a:off x="5452250" y="4087350"/>
            <a:ext cx="3330175" cy="594675"/>
          </a:xfrm>
          <a:prstGeom prst="rect">
            <a:avLst/>
          </a:prstGeom>
          <a:noFill/>
          <a:ln>
            <a:noFill/>
          </a:ln>
        </p:spPr>
      </p:pic>
      <p:sp>
        <p:nvSpPr>
          <p:cNvPr id="1294" name="Google Shape;1294;p80"/>
          <p:cNvSpPr txBox="1"/>
          <p:nvPr/>
        </p:nvSpPr>
        <p:spPr>
          <a:xfrm>
            <a:off x="384600" y="2009575"/>
            <a:ext cx="4187400" cy="2194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3000"/>
              <a:buFont typeface="Arial"/>
              <a:buNone/>
            </a:pPr>
            <a:r>
              <a:rPr b="0" i="0" lang="en" sz="3000" u="none" cap="none" strike="noStrike">
                <a:solidFill>
                  <a:schemeClr val="lt1"/>
                </a:solidFill>
                <a:latin typeface="Shadows Into Light"/>
                <a:ea typeface="Shadows Into Light"/>
                <a:cs typeface="Shadows Into Light"/>
                <a:sym typeface="Shadows Into Light"/>
              </a:rPr>
              <a:t>N= 14.0g x 2 = 28.0g</a:t>
            </a:r>
            <a:br>
              <a:rPr b="0" i="0" lang="en" sz="3000" u="none" cap="none" strike="noStrike">
                <a:solidFill>
                  <a:schemeClr val="lt1"/>
                </a:solidFill>
                <a:latin typeface="Shadows Into Light"/>
                <a:ea typeface="Shadows Into Light"/>
                <a:cs typeface="Shadows Into Light"/>
                <a:sym typeface="Shadows Into Light"/>
              </a:rPr>
            </a:br>
            <a:r>
              <a:rPr b="0" i="0" lang="en" sz="3000" u="none" cap="none" strike="noStrike">
                <a:solidFill>
                  <a:schemeClr val="lt1"/>
                </a:solidFill>
                <a:latin typeface="Shadows Into Light"/>
                <a:ea typeface="Shadows Into Light"/>
                <a:cs typeface="Shadows Into Light"/>
                <a:sym typeface="Shadows Into Light"/>
              </a:rPr>
              <a:t>H= 1.0g  x 4 = 4.0g</a:t>
            </a:r>
            <a:br>
              <a:rPr b="0" i="0" lang="en" sz="3000" u="none" cap="none" strike="noStrike">
                <a:solidFill>
                  <a:schemeClr val="lt1"/>
                </a:solidFill>
                <a:latin typeface="Shadows Into Light"/>
                <a:ea typeface="Shadows Into Light"/>
                <a:cs typeface="Shadows Into Light"/>
                <a:sym typeface="Shadows Into Light"/>
              </a:rPr>
            </a:br>
            <a:r>
              <a:rPr b="0" i="0" lang="en" sz="3000" u="none" cap="none" strike="noStrike">
                <a:solidFill>
                  <a:schemeClr val="lt1"/>
                </a:solidFill>
                <a:latin typeface="Shadows Into Light"/>
                <a:ea typeface="Shadows Into Light"/>
                <a:cs typeface="Shadows Into Light"/>
                <a:sym typeface="Shadows Into Light"/>
              </a:rPr>
              <a:t>O= 16.0g x 3 = 48.0g</a:t>
            </a:r>
            <a:br>
              <a:rPr b="0" i="0" lang="en" sz="3000" u="none" cap="none" strike="noStrike">
                <a:solidFill>
                  <a:schemeClr val="lt1"/>
                </a:solidFill>
                <a:latin typeface="Shadows Into Light"/>
                <a:ea typeface="Shadows Into Light"/>
                <a:cs typeface="Shadows Into Light"/>
                <a:sym typeface="Shadows Into Light"/>
              </a:rPr>
            </a:br>
            <a:r>
              <a:rPr b="0" i="0" lang="en" sz="3000" u="none" cap="none" strike="noStrike">
                <a:solidFill>
                  <a:schemeClr val="lt1"/>
                </a:solidFill>
                <a:latin typeface="Shadows Into Light"/>
                <a:ea typeface="Shadows Into Light"/>
                <a:cs typeface="Shadows Into Light"/>
                <a:sym typeface="Shadows Into Light"/>
              </a:rPr>
              <a:t>+          </a:t>
            </a:r>
            <a:endParaRPr b="0" i="0" sz="3000" u="none" cap="none" strike="noStrike">
              <a:solidFill>
                <a:schemeClr val="lt1"/>
              </a:solidFill>
              <a:latin typeface="Shadows Into Light"/>
              <a:ea typeface="Shadows Into Light"/>
              <a:cs typeface="Shadows Into Light"/>
              <a:sym typeface="Shadows Into Light"/>
            </a:endParaRPr>
          </a:p>
          <a:p>
            <a:pPr indent="457200" lvl="0" marL="1371600" marR="0" rtl="0" algn="l">
              <a:lnSpc>
                <a:spcPct val="115000"/>
              </a:lnSpc>
              <a:spcBef>
                <a:spcPts val="1600"/>
              </a:spcBef>
              <a:spcAft>
                <a:spcPts val="1600"/>
              </a:spcAft>
              <a:buClr>
                <a:srgbClr val="000000"/>
              </a:buClr>
              <a:buSzPts val="3000"/>
              <a:buFont typeface="Arial"/>
              <a:buNone/>
            </a:pPr>
            <a:br>
              <a:rPr b="0" i="0" lang="en" sz="3000" u="none" cap="none" strike="noStrike">
                <a:solidFill>
                  <a:schemeClr val="lt1"/>
                </a:solidFill>
                <a:latin typeface="Shadows Into Light"/>
                <a:ea typeface="Shadows Into Light"/>
                <a:cs typeface="Shadows Into Light"/>
                <a:sym typeface="Shadows Into Light"/>
              </a:rPr>
            </a:b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4"/>
                                        </p:tgtEl>
                                        <p:attrNameLst>
                                          <p:attrName>style.visibility</p:attrName>
                                        </p:attrNameLst>
                                      </p:cBhvr>
                                      <p:to>
                                        <p:strVal val="visible"/>
                                      </p:to>
                                    </p:set>
                                    <p:animEffect filter="fade" transition="in">
                                      <p:cBhvr>
                                        <p:cTn dur="1000"/>
                                        <p:tgtEl>
                                          <p:spTgt spid="12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9"/>
                                        </p:tgtEl>
                                        <p:attrNameLst>
                                          <p:attrName>style.visibility</p:attrName>
                                        </p:attrNameLst>
                                      </p:cBhvr>
                                      <p:to>
                                        <p:strVal val="visible"/>
                                      </p:to>
                                    </p:set>
                                    <p:animEffect filter="fade" transition="in">
                                      <p:cBhvr>
                                        <p:cTn dur="1000"/>
                                        <p:tgtEl>
                                          <p:spTgt spid="12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0"/>
                                        </p:tgtEl>
                                        <p:attrNameLst>
                                          <p:attrName>style.visibility</p:attrName>
                                        </p:attrNameLst>
                                      </p:cBhvr>
                                      <p:to>
                                        <p:strVal val="visible"/>
                                      </p:to>
                                    </p:set>
                                    <p:animEffect filter="fade" transition="in">
                                      <p:cBhvr>
                                        <p:cTn dur="1000"/>
                                        <p:tgtEl>
                                          <p:spTgt spid="12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1"/>
                                        </p:tgtEl>
                                        <p:attrNameLst>
                                          <p:attrName>style.visibility</p:attrName>
                                        </p:attrNameLst>
                                      </p:cBhvr>
                                      <p:to>
                                        <p:strVal val="visible"/>
                                      </p:to>
                                    </p:set>
                                    <p:animEffect filter="fade" transition="in">
                                      <p:cBhvr>
                                        <p:cTn dur="1000"/>
                                        <p:tgtEl>
                                          <p:spTgt spid="12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2"/>
                                        </p:tgtEl>
                                        <p:attrNameLst>
                                          <p:attrName>style.visibility</p:attrName>
                                        </p:attrNameLst>
                                      </p:cBhvr>
                                      <p:to>
                                        <p:strVal val="visible"/>
                                      </p:to>
                                    </p:set>
                                    <p:animEffect filter="fade" transition="in">
                                      <p:cBhvr>
                                        <p:cTn dur="1000"/>
                                        <p:tgtEl>
                                          <p:spTgt spid="12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8" name="Shape 1298"/>
        <p:cNvGrpSpPr/>
        <p:nvPr/>
      </p:nvGrpSpPr>
      <p:grpSpPr>
        <a:xfrm>
          <a:off x="0" y="0"/>
          <a:ext cx="0" cy="0"/>
          <a:chOff x="0" y="0"/>
          <a:chExt cx="0" cy="0"/>
        </a:xfrm>
      </p:grpSpPr>
      <p:sp>
        <p:nvSpPr>
          <p:cNvPr id="1299" name="Google Shape;1299;p81"/>
          <p:cNvSpPr txBox="1"/>
          <p:nvPr>
            <p:ph type="title"/>
          </p:nvPr>
        </p:nvSpPr>
        <p:spPr>
          <a:xfrm>
            <a:off x="899225" y="292850"/>
            <a:ext cx="69951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How does water get trapped in crystal?</a:t>
            </a:r>
            <a:endParaRPr/>
          </a:p>
        </p:txBody>
      </p:sp>
      <p:sp>
        <p:nvSpPr>
          <p:cNvPr id="1300" name="Google Shape;1300;p81"/>
          <p:cNvSpPr txBox="1"/>
          <p:nvPr>
            <p:ph idx="1" type="body"/>
          </p:nvPr>
        </p:nvSpPr>
        <p:spPr>
          <a:xfrm>
            <a:off x="311700" y="1495975"/>
            <a:ext cx="8520600" cy="3284400"/>
          </a:xfrm>
          <a:prstGeom prst="rect">
            <a:avLst/>
          </a:prstGeom>
          <a:noFill/>
          <a:ln>
            <a:noFill/>
          </a:ln>
        </p:spPr>
        <p:txBody>
          <a:bodyPr anchorCtr="0" anchor="t" bIns="91425" lIns="91425" spcFirstLastPara="1" rIns="91425" wrap="square" tIns="91425">
            <a:noAutofit/>
          </a:bodyPr>
          <a:lstStyle/>
          <a:p>
            <a:pPr indent="-419100" lvl="0" marL="457200" rtl="0" algn="l">
              <a:lnSpc>
                <a:spcPct val="115000"/>
              </a:lnSpc>
              <a:spcBef>
                <a:spcPts val="0"/>
              </a:spcBef>
              <a:spcAft>
                <a:spcPts val="0"/>
              </a:spcAft>
              <a:buSzPts val="3000"/>
              <a:buChar char="●"/>
            </a:pPr>
            <a:r>
              <a:rPr lang="en" sz="3000"/>
              <a:t>Crystal lattices have open spaces where water molecules get trapped.</a:t>
            </a:r>
            <a:endParaRPr sz="3000"/>
          </a:p>
          <a:p>
            <a:pPr indent="-419100" lvl="0" marL="457200" rtl="0" algn="l">
              <a:lnSpc>
                <a:spcPct val="115000"/>
              </a:lnSpc>
              <a:spcBef>
                <a:spcPts val="0"/>
              </a:spcBef>
              <a:spcAft>
                <a:spcPts val="0"/>
              </a:spcAft>
              <a:buSzPts val="3000"/>
              <a:buChar char="●"/>
            </a:pPr>
            <a:r>
              <a:rPr lang="en" sz="3000"/>
              <a:t>Water have charged ends that are             attracted to the charged ions in the            crystal</a:t>
            </a:r>
            <a:endParaRPr sz="3000"/>
          </a:p>
        </p:txBody>
      </p:sp>
      <p:pic>
        <p:nvPicPr>
          <p:cNvPr id="1301" name="Google Shape;1301;p81"/>
          <p:cNvPicPr preferRelativeResize="0"/>
          <p:nvPr/>
        </p:nvPicPr>
        <p:blipFill rotWithShape="1">
          <a:blip r:embed="rId3">
            <a:alphaModFix/>
          </a:blip>
          <a:srcRect b="0" l="0" r="0" t="0"/>
          <a:stretch/>
        </p:blipFill>
        <p:spPr>
          <a:xfrm>
            <a:off x="6667825" y="2779400"/>
            <a:ext cx="2164475" cy="1950275"/>
          </a:xfrm>
          <a:prstGeom prst="rect">
            <a:avLst/>
          </a:prstGeom>
          <a:noFill/>
          <a:ln>
            <a:noFill/>
          </a:ln>
        </p:spPr>
      </p:pic>
      <p:pic>
        <p:nvPicPr>
          <p:cNvPr id="1302" name="Google Shape;1302;p81"/>
          <p:cNvPicPr preferRelativeResize="0"/>
          <p:nvPr/>
        </p:nvPicPr>
        <p:blipFill rotWithShape="1">
          <a:blip r:embed="rId4">
            <a:alphaModFix/>
          </a:blip>
          <a:srcRect b="0" l="0" r="0" t="0"/>
          <a:stretch/>
        </p:blipFill>
        <p:spPr>
          <a:xfrm>
            <a:off x="5609648" y="3892275"/>
            <a:ext cx="749750" cy="7332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0"/>
                                        </p:tgtEl>
                                        <p:attrNameLst>
                                          <p:attrName>style.visibility</p:attrName>
                                        </p:attrNameLst>
                                      </p:cBhvr>
                                      <p:to>
                                        <p:strVal val="visible"/>
                                      </p:to>
                                    </p:set>
                                    <p:animEffect filter="fade" transition="in">
                                      <p:cBhvr>
                                        <p:cTn dur="1000"/>
                                        <p:tgtEl>
                                          <p:spTgt spid="13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6" name="Shape 1306"/>
        <p:cNvGrpSpPr/>
        <p:nvPr/>
      </p:nvGrpSpPr>
      <p:grpSpPr>
        <a:xfrm>
          <a:off x="0" y="0"/>
          <a:ext cx="0" cy="0"/>
          <a:chOff x="0" y="0"/>
          <a:chExt cx="0" cy="0"/>
        </a:xfrm>
      </p:grpSpPr>
      <p:sp>
        <p:nvSpPr>
          <p:cNvPr id="1307" name="Google Shape;1307;p82"/>
          <p:cNvSpPr txBox="1"/>
          <p:nvPr>
            <p:ph idx="1" type="body"/>
          </p:nvPr>
        </p:nvSpPr>
        <p:spPr>
          <a:xfrm>
            <a:off x="311700" y="1460925"/>
            <a:ext cx="8520600" cy="3284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 sz="3000"/>
              <a:t>Hydrate- Ionic solids with water trapped in the crystal lattice. It is written like this:</a:t>
            </a:r>
            <a:endParaRPr sz="3000"/>
          </a:p>
          <a:p>
            <a:pPr indent="0" lvl="0" marL="0" rtl="0" algn="l">
              <a:lnSpc>
                <a:spcPct val="115000"/>
              </a:lnSpc>
              <a:spcBef>
                <a:spcPts val="1600"/>
              </a:spcBef>
              <a:spcAft>
                <a:spcPts val="1600"/>
              </a:spcAft>
              <a:buSzPts val="1400"/>
              <a:buNone/>
            </a:pPr>
            <a:br>
              <a:rPr lang="en"/>
            </a:br>
            <a:endParaRPr/>
          </a:p>
        </p:txBody>
      </p:sp>
      <p:sp>
        <p:nvSpPr>
          <p:cNvPr id="1308" name="Google Shape;1308;p82"/>
          <p:cNvSpPr txBox="1"/>
          <p:nvPr>
            <p:ph type="title"/>
          </p:nvPr>
        </p:nvSpPr>
        <p:spPr>
          <a:xfrm>
            <a:off x="987850" y="292850"/>
            <a:ext cx="67959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Composition of a hydrate</a:t>
            </a:r>
            <a:endParaRPr/>
          </a:p>
        </p:txBody>
      </p:sp>
      <p:sp>
        <p:nvSpPr>
          <p:cNvPr id="1309" name="Google Shape;1309;p82"/>
          <p:cNvSpPr txBox="1"/>
          <p:nvPr/>
        </p:nvSpPr>
        <p:spPr>
          <a:xfrm>
            <a:off x="1716374" y="2525838"/>
            <a:ext cx="6418957" cy="9459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rgbClr val="FFFFFF"/>
                </a:solidFill>
                <a:latin typeface="Shadows Into Light"/>
                <a:ea typeface="Shadows Into Light"/>
                <a:cs typeface="Shadows Into Light"/>
                <a:sym typeface="Shadows Into Light"/>
              </a:rPr>
              <a:t>Ionic Compound’s Formula • n H</a:t>
            </a:r>
            <a:r>
              <a:rPr b="0" baseline="-25000" i="0" lang="en" sz="3000" u="none" cap="none" strike="noStrike">
                <a:solidFill>
                  <a:srgbClr val="FFFFFF"/>
                </a:solidFill>
                <a:latin typeface="Shadows Into Light"/>
                <a:ea typeface="Shadows Into Light"/>
                <a:cs typeface="Shadows Into Light"/>
                <a:sym typeface="Shadows Into Light"/>
              </a:rPr>
              <a:t>2</a:t>
            </a:r>
            <a:r>
              <a:rPr b="0" i="0" lang="en" sz="3000" u="none" cap="none" strike="noStrike">
                <a:solidFill>
                  <a:srgbClr val="FFFFFF"/>
                </a:solidFill>
                <a:latin typeface="Shadows Into Light"/>
                <a:ea typeface="Shadows Into Light"/>
                <a:cs typeface="Shadows Into Light"/>
                <a:sym typeface="Shadows Into Light"/>
              </a:rPr>
              <a:t>O</a:t>
            </a:r>
            <a:br>
              <a:rPr b="0" i="0" lang="en" sz="3000" u="none" cap="none" strike="noStrike">
                <a:solidFill>
                  <a:srgbClr val="FFFFFF"/>
                </a:solidFill>
                <a:latin typeface="Shadows Into Light"/>
                <a:ea typeface="Shadows Into Light"/>
                <a:cs typeface="Shadows Into Light"/>
                <a:sym typeface="Shadows Into Light"/>
              </a:rPr>
            </a:br>
            <a:r>
              <a:rPr b="0" i="0" lang="en" sz="3000" u="none" cap="none" strike="noStrike">
                <a:solidFill>
                  <a:srgbClr val="FFFFFF"/>
                </a:solidFill>
                <a:latin typeface="Shadows Into Light"/>
                <a:ea typeface="Shadows Into Light"/>
                <a:cs typeface="Shadows Into Light"/>
                <a:sym typeface="Shadows Into Light"/>
              </a:rPr>
              <a:t>			(n) is a whole number</a:t>
            </a:r>
            <a:br>
              <a:rPr b="0" i="0" lang="en" sz="3000" u="none" cap="none" strike="noStrike">
                <a:solidFill>
                  <a:srgbClr val="FFFFFF"/>
                </a:solidFill>
                <a:latin typeface="Shadows Into Light"/>
                <a:ea typeface="Shadows Into Light"/>
                <a:cs typeface="Shadows Into Light"/>
                <a:sym typeface="Shadows Into Light"/>
              </a:rPr>
            </a:br>
            <a:br>
              <a:rPr b="0" i="0" lang="en"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
        <p:nvSpPr>
          <p:cNvPr id="1310" name="Google Shape;1310;p82"/>
          <p:cNvSpPr txBox="1"/>
          <p:nvPr/>
        </p:nvSpPr>
        <p:spPr>
          <a:xfrm>
            <a:off x="443775" y="3655275"/>
            <a:ext cx="3842100" cy="71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rgbClr val="FFFFFF"/>
                </a:solidFill>
                <a:latin typeface="Shadows Into Light"/>
                <a:ea typeface="Shadows Into Light"/>
                <a:cs typeface="Shadows Into Light"/>
                <a:sym typeface="Shadows Into Light"/>
              </a:rPr>
              <a:t>Ex. CuSO</a:t>
            </a:r>
            <a:r>
              <a:rPr b="0" baseline="-25000" i="0" lang="en" sz="3000" u="none" cap="none" strike="noStrike">
                <a:solidFill>
                  <a:srgbClr val="FFFFFF"/>
                </a:solidFill>
                <a:latin typeface="Shadows Into Light"/>
                <a:ea typeface="Shadows Into Light"/>
                <a:cs typeface="Shadows Into Light"/>
                <a:sym typeface="Shadows Into Light"/>
              </a:rPr>
              <a:t>4</a:t>
            </a:r>
            <a:r>
              <a:rPr b="0" i="0" lang="en" sz="3000" u="none" cap="none" strike="noStrike">
                <a:solidFill>
                  <a:srgbClr val="FFFFFF"/>
                </a:solidFill>
                <a:latin typeface="Shadows Into Light"/>
                <a:ea typeface="Shadows Into Light"/>
                <a:cs typeface="Shadows Into Light"/>
                <a:sym typeface="Shadows Into Light"/>
              </a:rPr>
              <a:t> </a:t>
            </a:r>
            <a:r>
              <a:rPr b="1" baseline="30000" i="0" lang="en" sz="3600" u="none" cap="none" strike="noStrike">
                <a:solidFill>
                  <a:srgbClr val="FFFFFF"/>
                </a:solidFill>
                <a:latin typeface="Shadows Into Light"/>
                <a:ea typeface="Shadows Into Light"/>
                <a:cs typeface="Shadows Into Light"/>
                <a:sym typeface="Shadows Into Light"/>
              </a:rPr>
              <a:t>.</a:t>
            </a:r>
            <a:r>
              <a:rPr b="0" i="0" lang="en" sz="3000" u="none" cap="none" strike="noStrike">
                <a:solidFill>
                  <a:srgbClr val="FFFFFF"/>
                </a:solidFill>
                <a:latin typeface="Shadows Into Light"/>
                <a:ea typeface="Shadows Into Light"/>
                <a:cs typeface="Shadows Into Light"/>
                <a:sym typeface="Shadows Into Light"/>
              </a:rPr>
              <a:t> 5H</a:t>
            </a:r>
            <a:r>
              <a:rPr b="0" baseline="-25000" i="0" lang="en" sz="3000" u="none" cap="none" strike="noStrike">
                <a:solidFill>
                  <a:srgbClr val="FFFFFF"/>
                </a:solidFill>
                <a:latin typeface="Shadows Into Light"/>
                <a:ea typeface="Shadows Into Light"/>
                <a:cs typeface="Shadows Into Light"/>
                <a:sym typeface="Shadows Into Light"/>
              </a:rPr>
              <a:t>2</a:t>
            </a:r>
            <a:r>
              <a:rPr b="0" i="0" lang="en" sz="3000" u="none" cap="none" strike="noStrike">
                <a:solidFill>
                  <a:srgbClr val="FFFFFF"/>
                </a:solidFill>
                <a:latin typeface="Shadows Into Light"/>
                <a:ea typeface="Shadows Into Light"/>
                <a:cs typeface="Shadows Into Light"/>
                <a:sym typeface="Shadows Into Light"/>
              </a:rPr>
              <a:t>O</a:t>
            </a:r>
            <a:endParaRPr b="0" i="0" sz="1400" u="none" cap="none" strike="noStrike">
              <a:solidFill>
                <a:srgbClr val="000000"/>
              </a:solidFill>
              <a:latin typeface="Arial"/>
              <a:ea typeface="Arial"/>
              <a:cs typeface="Arial"/>
              <a:sym typeface="Arial"/>
            </a:endParaRPr>
          </a:p>
        </p:txBody>
      </p:sp>
      <p:sp>
        <p:nvSpPr>
          <p:cNvPr id="1311" name="Google Shape;1311;p82"/>
          <p:cNvSpPr txBox="1"/>
          <p:nvPr/>
        </p:nvSpPr>
        <p:spPr>
          <a:xfrm>
            <a:off x="3445200" y="3497475"/>
            <a:ext cx="5387100" cy="5373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800"/>
              </a:spcBef>
              <a:spcAft>
                <a:spcPts val="0"/>
              </a:spcAft>
              <a:buClr>
                <a:srgbClr val="000000"/>
              </a:buClr>
              <a:buSzPts val="3000"/>
              <a:buFont typeface="Arial"/>
              <a:buNone/>
            </a:pPr>
            <a:r>
              <a:rPr b="0" i="0" lang="en" sz="3000" u="none" cap="none" strike="noStrike">
                <a:solidFill>
                  <a:srgbClr val="FFFFFF"/>
                </a:solidFill>
                <a:latin typeface="Shadows Into Light"/>
                <a:ea typeface="Shadows Into Light"/>
                <a:cs typeface="Shadows Into Light"/>
                <a:sym typeface="Shadows Into Light"/>
              </a:rPr>
              <a:t>The dot shows that </a:t>
            </a:r>
            <a:r>
              <a:rPr b="1" i="0" lang="en" sz="3000" u="none" cap="none" strike="noStrike">
                <a:solidFill>
                  <a:srgbClr val="FFFFFF"/>
                </a:solidFill>
                <a:latin typeface="Shadows Into Light"/>
                <a:ea typeface="Shadows Into Light"/>
                <a:cs typeface="Shadows Into Light"/>
                <a:sym typeface="Shadows Into Light"/>
              </a:rPr>
              <a:t>5 H</a:t>
            </a:r>
            <a:r>
              <a:rPr b="1" baseline="-25000" i="0" lang="en" sz="3000" u="none" cap="none" strike="noStrike">
                <a:solidFill>
                  <a:srgbClr val="FFFFFF"/>
                </a:solidFill>
                <a:latin typeface="Shadows Into Light"/>
                <a:ea typeface="Shadows Into Light"/>
                <a:cs typeface="Shadows Into Light"/>
                <a:sym typeface="Shadows Into Light"/>
              </a:rPr>
              <a:t>2</a:t>
            </a:r>
            <a:r>
              <a:rPr b="1" i="0" lang="en" sz="3000" u="none" cap="none" strike="noStrike">
                <a:solidFill>
                  <a:srgbClr val="FFFFFF"/>
                </a:solidFill>
                <a:latin typeface="Shadows Into Light"/>
                <a:ea typeface="Shadows Into Light"/>
                <a:cs typeface="Shadows Into Light"/>
                <a:sym typeface="Shadows Into Light"/>
              </a:rPr>
              <a:t>O molecules are attached to 1 CuSO</a:t>
            </a:r>
            <a:r>
              <a:rPr b="1" baseline="-25000" i="0" lang="en" sz="3000" u="none" cap="none" strike="noStrike">
                <a:solidFill>
                  <a:srgbClr val="FFFFFF"/>
                </a:solidFill>
                <a:latin typeface="Shadows Into Light"/>
                <a:ea typeface="Shadows Into Light"/>
                <a:cs typeface="Shadows Into Light"/>
                <a:sym typeface="Shadows Into Light"/>
              </a:rPr>
              <a:t>4 </a:t>
            </a:r>
            <a:r>
              <a:rPr b="1" i="0" lang="en" sz="3000" u="none" cap="none" strike="noStrike">
                <a:solidFill>
                  <a:srgbClr val="FFFFFF"/>
                </a:solidFill>
                <a:latin typeface="Shadows Into Light"/>
                <a:ea typeface="Shadows Into Light"/>
                <a:cs typeface="Shadows Into Light"/>
                <a:sym typeface="Shadows Into Light"/>
              </a:rPr>
              <a:t>molecule.</a:t>
            </a:r>
            <a:endParaRPr b="1" i="0" sz="3000" u="none" cap="none" strike="noStrike">
              <a:solidFill>
                <a:srgbClr val="FFFFFF"/>
              </a:solidFill>
              <a:latin typeface="Shadows Into Light"/>
              <a:ea typeface="Shadows Into Light"/>
              <a:cs typeface="Shadows Into Light"/>
              <a:sym typeface="Shadows Into 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7"/>
                                        </p:tgtEl>
                                        <p:attrNameLst>
                                          <p:attrName>style.visibility</p:attrName>
                                        </p:attrNameLst>
                                      </p:cBhvr>
                                      <p:to>
                                        <p:strVal val="visible"/>
                                      </p:to>
                                    </p:set>
                                    <p:animEffect filter="fade" transition="in">
                                      <p:cBhvr>
                                        <p:cTn dur="1000"/>
                                        <p:tgtEl>
                                          <p:spTgt spid="13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9"/>
                                        </p:tgtEl>
                                        <p:attrNameLst>
                                          <p:attrName>style.visibility</p:attrName>
                                        </p:attrNameLst>
                                      </p:cBhvr>
                                      <p:to>
                                        <p:strVal val="visible"/>
                                      </p:to>
                                    </p:set>
                                    <p:animEffect filter="fade" transition="in">
                                      <p:cBhvr>
                                        <p:cTn dur="1000"/>
                                        <p:tgtEl>
                                          <p:spTgt spid="13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0"/>
                                        </p:tgtEl>
                                        <p:attrNameLst>
                                          <p:attrName>style.visibility</p:attrName>
                                        </p:attrNameLst>
                                      </p:cBhvr>
                                      <p:to>
                                        <p:strVal val="visible"/>
                                      </p:to>
                                    </p:set>
                                    <p:animEffect filter="fade" transition="in">
                                      <p:cBhvr>
                                        <p:cTn dur="1000"/>
                                        <p:tgtEl>
                                          <p:spTgt spid="13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1"/>
                                        </p:tgtEl>
                                        <p:attrNameLst>
                                          <p:attrName>style.visibility</p:attrName>
                                        </p:attrNameLst>
                                      </p:cBhvr>
                                      <p:to>
                                        <p:strVal val="visible"/>
                                      </p:to>
                                    </p:set>
                                    <p:animEffect filter="fade" transition="in">
                                      <p:cBhvr>
                                        <p:cTn dur="1000"/>
                                        <p:tgtEl>
                                          <p:spTgt spid="13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5" name="Shape 1315"/>
        <p:cNvGrpSpPr/>
        <p:nvPr/>
      </p:nvGrpSpPr>
      <p:grpSpPr>
        <a:xfrm>
          <a:off x="0" y="0"/>
          <a:ext cx="0" cy="0"/>
          <a:chOff x="0" y="0"/>
          <a:chExt cx="0" cy="0"/>
        </a:xfrm>
      </p:grpSpPr>
      <p:sp>
        <p:nvSpPr>
          <p:cNvPr id="1316" name="Google Shape;1316;p83"/>
          <p:cNvSpPr txBox="1"/>
          <p:nvPr>
            <p:ph type="title"/>
          </p:nvPr>
        </p:nvSpPr>
        <p:spPr>
          <a:xfrm>
            <a:off x="987850" y="292850"/>
            <a:ext cx="67959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Anhydrate</a:t>
            </a:r>
            <a:endParaRPr/>
          </a:p>
        </p:txBody>
      </p:sp>
      <p:sp>
        <p:nvSpPr>
          <p:cNvPr id="1317" name="Google Shape;1317;p83"/>
          <p:cNvSpPr txBox="1"/>
          <p:nvPr>
            <p:ph idx="1" type="body"/>
          </p:nvPr>
        </p:nvSpPr>
        <p:spPr>
          <a:xfrm>
            <a:off x="311700" y="1495975"/>
            <a:ext cx="8520600" cy="3284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400"/>
              <a:buNone/>
            </a:pPr>
            <a:r>
              <a:rPr lang="en"/>
              <a:t>A crystal with NO WATER trapped inside its lattice (opposite of a hydrate)</a:t>
            </a:r>
            <a:br>
              <a:rPr lang="en"/>
            </a:br>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1" name="Shape 1321"/>
        <p:cNvGrpSpPr/>
        <p:nvPr/>
      </p:nvGrpSpPr>
      <p:grpSpPr>
        <a:xfrm>
          <a:off x="0" y="0"/>
          <a:ext cx="0" cy="0"/>
          <a:chOff x="0" y="0"/>
          <a:chExt cx="0" cy="0"/>
        </a:xfrm>
      </p:grpSpPr>
      <p:sp>
        <p:nvSpPr>
          <p:cNvPr id="1322" name="Google Shape;1322;p84"/>
          <p:cNvSpPr txBox="1"/>
          <p:nvPr>
            <p:ph type="title"/>
          </p:nvPr>
        </p:nvSpPr>
        <p:spPr>
          <a:xfrm>
            <a:off x="987850" y="292850"/>
            <a:ext cx="67959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Anhydrate example</a:t>
            </a:r>
            <a:endParaRPr/>
          </a:p>
        </p:txBody>
      </p:sp>
      <p:sp>
        <p:nvSpPr>
          <p:cNvPr id="1323" name="Google Shape;1323;p84"/>
          <p:cNvSpPr txBox="1"/>
          <p:nvPr>
            <p:ph idx="1" type="body"/>
          </p:nvPr>
        </p:nvSpPr>
        <p:spPr>
          <a:xfrm>
            <a:off x="311700" y="1495975"/>
            <a:ext cx="8520600" cy="3284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
              <a:t>The crystals in silica gel packet are anhydrous and absorb moisture (water) readily from the air.</a:t>
            </a:r>
            <a:endParaRPr/>
          </a:p>
          <a:p>
            <a:pPr indent="0" lvl="0" marL="0" rtl="0" algn="l">
              <a:lnSpc>
                <a:spcPct val="115000"/>
              </a:lnSpc>
              <a:spcBef>
                <a:spcPts val="1600"/>
              </a:spcBef>
              <a:spcAft>
                <a:spcPts val="1600"/>
              </a:spcAft>
              <a:buSzPts val="1400"/>
              <a:buNone/>
            </a:pPr>
            <a:r>
              <a:rPr lang="en"/>
              <a:t>Ex. packaged with shoes, electronic              devices, etc.</a:t>
            </a:r>
            <a:endParaRPr/>
          </a:p>
        </p:txBody>
      </p:sp>
      <p:pic>
        <p:nvPicPr>
          <p:cNvPr id="1324" name="Google Shape;1324;p84"/>
          <p:cNvPicPr preferRelativeResize="0"/>
          <p:nvPr/>
        </p:nvPicPr>
        <p:blipFill rotWithShape="1">
          <a:blip r:embed="rId3">
            <a:alphaModFix/>
          </a:blip>
          <a:srcRect b="0" l="0" r="0" t="0"/>
          <a:stretch/>
        </p:blipFill>
        <p:spPr>
          <a:xfrm>
            <a:off x="6932263" y="2914738"/>
            <a:ext cx="1819275" cy="17430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3"/>
                                        </p:tgtEl>
                                        <p:attrNameLst>
                                          <p:attrName>style.visibility</p:attrName>
                                        </p:attrNameLst>
                                      </p:cBhvr>
                                      <p:to>
                                        <p:strVal val="visible"/>
                                      </p:to>
                                    </p:set>
                                    <p:animEffect filter="fade" transition="in">
                                      <p:cBhvr>
                                        <p:cTn dur="1000"/>
                                        <p:tgtEl>
                                          <p:spTgt spid="13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8" name="Shape 1328"/>
        <p:cNvGrpSpPr/>
        <p:nvPr/>
      </p:nvGrpSpPr>
      <p:grpSpPr>
        <a:xfrm>
          <a:off x="0" y="0"/>
          <a:ext cx="0" cy="0"/>
          <a:chOff x="0" y="0"/>
          <a:chExt cx="0" cy="0"/>
        </a:xfrm>
      </p:grpSpPr>
      <p:sp>
        <p:nvSpPr>
          <p:cNvPr id="1329" name="Google Shape;1329;p85"/>
          <p:cNvSpPr txBox="1"/>
          <p:nvPr>
            <p:ph type="title"/>
          </p:nvPr>
        </p:nvSpPr>
        <p:spPr>
          <a:xfrm>
            <a:off x="855023" y="171450"/>
            <a:ext cx="6862608" cy="74295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Which is the hydrate and the anhydrate?</a:t>
            </a:r>
            <a:endParaRPr/>
          </a:p>
        </p:txBody>
      </p:sp>
      <p:pic>
        <p:nvPicPr>
          <p:cNvPr descr="hydrate.jpg" id="1330" name="Google Shape;1330;p85"/>
          <p:cNvPicPr preferRelativeResize="0"/>
          <p:nvPr>
            <p:ph idx="1" type="body"/>
          </p:nvPr>
        </p:nvPicPr>
        <p:blipFill rotWithShape="1">
          <a:blip r:embed="rId3">
            <a:alphaModFix/>
          </a:blip>
          <a:srcRect b="0" l="-68722" r="-68723" t="0"/>
          <a:stretch/>
        </p:blipFill>
        <p:spPr>
          <a:xfrm>
            <a:off x="1602581" y="1508908"/>
            <a:ext cx="6115050" cy="3371850"/>
          </a:xfrm>
          <a:prstGeom prst="rect">
            <a:avLst/>
          </a:prstGeom>
          <a:noFill/>
          <a:ln>
            <a:noFill/>
          </a:ln>
        </p:spPr>
      </p:pic>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4" name="Shape 1334"/>
        <p:cNvGrpSpPr/>
        <p:nvPr/>
      </p:nvGrpSpPr>
      <p:grpSpPr>
        <a:xfrm>
          <a:off x="0" y="0"/>
          <a:ext cx="0" cy="0"/>
          <a:chOff x="0" y="0"/>
          <a:chExt cx="0" cy="0"/>
        </a:xfrm>
      </p:grpSpPr>
      <p:sp>
        <p:nvSpPr>
          <p:cNvPr id="1335" name="Google Shape;1335;p86"/>
          <p:cNvSpPr txBox="1"/>
          <p:nvPr>
            <p:ph type="title"/>
          </p:nvPr>
        </p:nvSpPr>
        <p:spPr>
          <a:xfrm>
            <a:off x="1602581" y="171450"/>
            <a:ext cx="6115050" cy="7429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200"/>
              <a:buNone/>
            </a:pPr>
            <a:r>
              <a:rPr lang="en"/>
              <a:t>Hydrates</a:t>
            </a:r>
            <a:endParaRPr/>
          </a:p>
        </p:txBody>
      </p:sp>
      <p:sp>
        <p:nvSpPr>
          <p:cNvPr id="1336" name="Google Shape;1336;p86"/>
          <p:cNvSpPr txBox="1"/>
          <p:nvPr>
            <p:ph idx="1" type="body"/>
          </p:nvPr>
        </p:nvSpPr>
        <p:spPr>
          <a:xfrm>
            <a:off x="2611225" y="1675163"/>
            <a:ext cx="5712048" cy="337185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3600"/>
              <a:buNone/>
            </a:pPr>
            <a:r>
              <a:rPr lang="en" sz="2400"/>
              <a:t>The reaction must be performed in a</a:t>
            </a:r>
            <a:r>
              <a:rPr lang="en" sz="2400">
                <a:solidFill>
                  <a:srgbClr val="FF0000"/>
                </a:solidFill>
              </a:rPr>
              <a:t> crucible </a:t>
            </a:r>
            <a:r>
              <a:rPr lang="en" sz="2400"/>
              <a:t>on a </a:t>
            </a:r>
            <a:r>
              <a:rPr lang="en" sz="2400">
                <a:solidFill>
                  <a:srgbClr val="FF0000"/>
                </a:solidFill>
              </a:rPr>
              <a:t>clay triangle </a:t>
            </a:r>
            <a:r>
              <a:rPr lang="en" sz="2400"/>
              <a:t>on a </a:t>
            </a:r>
            <a:r>
              <a:rPr lang="en" sz="2400">
                <a:solidFill>
                  <a:srgbClr val="FF0000"/>
                </a:solidFill>
              </a:rPr>
              <a:t>ring stand</a:t>
            </a:r>
            <a:r>
              <a:rPr lang="en" sz="2400"/>
              <a:t>.</a:t>
            </a:r>
            <a:endParaRPr/>
          </a:p>
          <a:p>
            <a:pPr indent="0" lvl="0" marL="89154" rtl="0" algn="l">
              <a:lnSpc>
                <a:spcPct val="115000"/>
              </a:lnSpc>
              <a:spcBef>
                <a:spcPts val="0"/>
              </a:spcBef>
              <a:spcAft>
                <a:spcPts val="0"/>
              </a:spcAft>
              <a:buSzPts val="3600"/>
              <a:buNone/>
            </a:pPr>
            <a:r>
              <a:t/>
            </a:r>
            <a:endParaRPr sz="2400"/>
          </a:p>
        </p:txBody>
      </p:sp>
      <p:pic>
        <p:nvPicPr>
          <p:cNvPr descr="hydrate 2.jpg" id="1337" name="Google Shape;1337;p86"/>
          <p:cNvPicPr preferRelativeResize="0"/>
          <p:nvPr/>
        </p:nvPicPr>
        <p:blipFill rotWithShape="1">
          <a:blip r:embed="rId3">
            <a:alphaModFix/>
          </a:blip>
          <a:srcRect b="0" l="0" r="0" t="0"/>
          <a:stretch/>
        </p:blipFill>
        <p:spPr>
          <a:xfrm>
            <a:off x="530859" y="1813949"/>
            <a:ext cx="1847850" cy="2466975"/>
          </a:xfrm>
          <a:prstGeom prst="rect">
            <a:avLst/>
          </a:prstGeom>
          <a:noFill/>
          <a:ln>
            <a:noFill/>
          </a:ln>
        </p:spPr>
      </p:pic>
      <p:sp>
        <p:nvSpPr>
          <p:cNvPr id="1338" name="Google Shape;1338;p86"/>
          <p:cNvSpPr txBox="1"/>
          <p:nvPr/>
        </p:nvSpPr>
        <p:spPr>
          <a:xfrm>
            <a:off x="2874187" y="2732909"/>
            <a:ext cx="5694778" cy="1938992"/>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chemeClr val="lt1"/>
              </a:buClr>
              <a:buSzPts val="2400"/>
              <a:buFont typeface="Arial"/>
              <a:buChar char="•"/>
            </a:pPr>
            <a:r>
              <a:rPr b="0" i="0" lang="en" sz="2400" u="none" cap="none" strike="noStrike">
                <a:solidFill>
                  <a:schemeClr val="lt1"/>
                </a:solidFill>
                <a:latin typeface="Shadows Into Light"/>
                <a:ea typeface="Shadows Into Light"/>
                <a:cs typeface="Shadows Into Light"/>
                <a:sym typeface="Shadows Into Light"/>
              </a:rPr>
              <a:t>Clean and heat crucibles before use</a:t>
            </a:r>
            <a:endParaRPr/>
          </a:p>
          <a:p>
            <a:pPr indent="-342900" lvl="0" marL="342900" marR="0" rtl="0" algn="l">
              <a:lnSpc>
                <a:spcPct val="100000"/>
              </a:lnSpc>
              <a:spcBef>
                <a:spcPts val="0"/>
              </a:spcBef>
              <a:spcAft>
                <a:spcPts val="0"/>
              </a:spcAft>
              <a:buClr>
                <a:schemeClr val="lt1"/>
              </a:buClr>
              <a:buSzPts val="2400"/>
              <a:buFont typeface="Arial"/>
              <a:buChar char="•"/>
            </a:pPr>
            <a:r>
              <a:rPr b="0" i="0" lang="en" sz="2400" u="none" cap="none" strike="noStrike">
                <a:solidFill>
                  <a:schemeClr val="lt1"/>
                </a:solidFill>
                <a:latin typeface="Shadows Into Light"/>
                <a:ea typeface="Shadows Into Light"/>
                <a:cs typeface="Shadows Into Light"/>
                <a:sym typeface="Shadows Into Light"/>
              </a:rPr>
              <a:t>Careful they get really hot!</a:t>
            </a:r>
            <a:endParaRPr/>
          </a:p>
          <a:p>
            <a:pPr indent="-342900" lvl="0" marL="342900" marR="0" rtl="0" algn="l">
              <a:lnSpc>
                <a:spcPct val="100000"/>
              </a:lnSpc>
              <a:spcBef>
                <a:spcPts val="0"/>
              </a:spcBef>
              <a:spcAft>
                <a:spcPts val="0"/>
              </a:spcAft>
              <a:buClr>
                <a:schemeClr val="lt1"/>
              </a:buClr>
              <a:buSzPts val="2400"/>
              <a:buFont typeface="Arial"/>
              <a:buChar char="•"/>
            </a:pPr>
            <a:r>
              <a:rPr b="0" i="0" lang="en" sz="2400" u="none" cap="none" strike="noStrike">
                <a:solidFill>
                  <a:schemeClr val="lt1"/>
                </a:solidFill>
                <a:latin typeface="Shadows Into Light"/>
                <a:ea typeface="Shadows Into Light"/>
                <a:cs typeface="Shadows Into Light"/>
                <a:sym typeface="Shadows Into Light"/>
              </a:rPr>
              <a:t>Always reheat your sample to ensure all water has left the hydrate</a:t>
            </a:r>
            <a:endParaRPr/>
          </a:p>
          <a:p>
            <a:pPr indent="-342900" lvl="0" marL="342900" marR="0" rtl="0" algn="l">
              <a:lnSpc>
                <a:spcPct val="100000"/>
              </a:lnSpc>
              <a:spcBef>
                <a:spcPts val="0"/>
              </a:spcBef>
              <a:spcAft>
                <a:spcPts val="0"/>
              </a:spcAft>
              <a:buClr>
                <a:schemeClr val="lt1"/>
              </a:buClr>
              <a:buSzPts val="2400"/>
              <a:buFont typeface="Arial"/>
              <a:buChar char="•"/>
            </a:pPr>
            <a:r>
              <a:rPr b="0" i="0" lang="en" sz="2400" u="none" cap="none" strike="noStrike">
                <a:solidFill>
                  <a:schemeClr val="lt1"/>
                </a:solidFill>
                <a:latin typeface="Shadows Into Light"/>
                <a:ea typeface="Shadows Into Light"/>
                <a:cs typeface="Shadows Into Light"/>
                <a:sym typeface="Shadows Into Light"/>
              </a:rPr>
              <a:t>Record all measurements!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3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3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3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38">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2" name="Shape 1342"/>
        <p:cNvGrpSpPr/>
        <p:nvPr/>
      </p:nvGrpSpPr>
      <p:grpSpPr>
        <a:xfrm>
          <a:off x="0" y="0"/>
          <a:ext cx="0" cy="0"/>
          <a:chOff x="0" y="0"/>
          <a:chExt cx="0" cy="0"/>
        </a:xfrm>
      </p:grpSpPr>
      <p:sp>
        <p:nvSpPr>
          <p:cNvPr id="1343" name="Google Shape;1343;p87"/>
          <p:cNvSpPr txBox="1"/>
          <p:nvPr>
            <p:ph type="title"/>
          </p:nvPr>
        </p:nvSpPr>
        <p:spPr>
          <a:xfrm>
            <a:off x="987850" y="292850"/>
            <a:ext cx="67959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Calculate % Composition of Hydrate</a:t>
            </a:r>
            <a:endParaRPr/>
          </a:p>
        </p:txBody>
      </p:sp>
      <p:sp>
        <p:nvSpPr>
          <p:cNvPr id="1344" name="Google Shape;1344;p87"/>
          <p:cNvSpPr txBox="1"/>
          <p:nvPr>
            <p:ph idx="1" type="body"/>
          </p:nvPr>
        </p:nvSpPr>
        <p:spPr>
          <a:xfrm>
            <a:off x="311700" y="1495975"/>
            <a:ext cx="8520600" cy="3284400"/>
          </a:xfrm>
          <a:prstGeom prst="rect">
            <a:avLst/>
          </a:prstGeom>
          <a:noFill/>
          <a:ln>
            <a:noFill/>
          </a:ln>
        </p:spPr>
        <p:txBody>
          <a:bodyPr anchorCtr="0" anchor="t" bIns="91425" lIns="91425" spcFirstLastPara="1" rIns="91425" wrap="square" tIns="91425">
            <a:noAutofit/>
          </a:bodyPr>
          <a:lstStyle/>
          <a:p>
            <a:pPr indent="-457200" lvl="0" marL="457200" rtl="0" algn="l">
              <a:lnSpc>
                <a:spcPct val="115000"/>
              </a:lnSpc>
              <a:spcBef>
                <a:spcPts val="0"/>
              </a:spcBef>
              <a:spcAft>
                <a:spcPts val="0"/>
              </a:spcAft>
              <a:buSzPts val="3600"/>
              <a:buAutoNum type="arabicPeriod"/>
            </a:pPr>
            <a:r>
              <a:rPr lang="en"/>
              <a:t>Calculate GFM of HYDRATE including the water (mass of whole)</a:t>
            </a:r>
            <a:endParaRPr/>
          </a:p>
          <a:p>
            <a:pPr indent="-457200" lvl="0" marL="457200" rtl="0" algn="l">
              <a:lnSpc>
                <a:spcPct val="115000"/>
              </a:lnSpc>
              <a:spcBef>
                <a:spcPts val="0"/>
              </a:spcBef>
              <a:spcAft>
                <a:spcPts val="0"/>
              </a:spcAft>
              <a:buSzPts val="3600"/>
              <a:buAutoNum type="arabicPeriod"/>
            </a:pPr>
            <a:r>
              <a:rPr lang="en"/>
              <a:t>Plug into % composition formula T</a:t>
            </a:r>
            <a:br>
              <a:rPr lang="en"/>
            </a:br>
            <a:br>
              <a:rPr lang="en"/>
            </a:br>
            <a:endParaRPr/>
          </a:p>
        </p:txBody>
      </p:sp>
      <p:sp>
        <p:nvSpPr>
          <p:cNvPr id="1345" name="Google Shape;1345;p87"/>
          <p:cNvSpPr txBox="1"/>
          <p:nvPr/>
        </p:nvSpPr>
        <p:spPr>
          <a:xfrm>
            <a:off x="414600" y="3596875"/>
            <a:ext cx="8472600" cy="700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600"/>
              </a:spcBef>
              <a:spcAft>
                <a:spcPts val="0"/>
              </a:spcAft>
              <a:buClr>
                <a:srgbClr val="000000"/>
              </a:buClr>
              <a:buSzPts val="2400"/>
              <a:buFont typeface="Arial"/>
              <a:buNone/>
            </a:pPr>
            <a:r>
              <a:rPr b="0" i="1" lang="en" sz="2400" u="none" cap="none" strike="noStrike">
                <a:solidFill>
                  <a:srgbClr val="FFFFFF"/>
                </a:solidFill>
                <a:latin typeface="Shadows Into Light"/>
                <a:ea typeface="Shadows Into Light"/>
                <a:cs typeface="Shadows Into Light"/>
                <a:sym typeface="Shadows Into Light"/>
              </a:rPr>
              <a:t>**If heated, the water in hydrates evaporates away.  So any </a:t>
            </a:r>
            <a:r>
              <a:rPr b="1" i="1" lang="en" sz="2400" u="sng" cap="none" strike="noStrike">
                <a:solidFill>
                  <a:srgbClr val="FFFFFF"/>
                </a:solidFill>
                <a:latin typeface="Shadows Into Light"/>
                <a:ea typeface="Shadows Into Light"/>
                <a:cs typeface="Shadows Into Light"/>
                <a:sym typeface="Shadows Into Light"/>
              </a:rPr>
              <a:t>difference</a:t>
            </a:r>
            <a:r>
              <a:rPr b="0" i="1" lang="en" sz="2400" u="none" cap="none" strike="noStrike">
                <a:solidFill>
                  <a:srgbClr val="FFFFFF"/>
                </a:solidFill>
                <a:latin typeface="Shadows Into Light"/>
                <a:ea typeface="Shadows Into Light"/>
                <a:cs typeface="Shadows Into Light"/>
                <a:sym typeface="Shadows Into Light"/>
              </a:rPr>
              <a:t> in starting and ending mass of a hydrate is the </a:t>
            </a:r>
            <a:r>
              <a:rPr b="1" i="1" lang="en" sz="2400" u="sng" cap="none" strike="noStrike">
                <a:solidFill>
                  <a:srgbClr val="FFFFFF"/>
                </a:solidFill>
                <a:latin typeface="Shadows Into Light"/>
                <a:ea typeface="Shadows Into Light"/>
                <a:cs typeface="Shadows Into Light"/>
                <a:sym typeface="Shadows Into Light"/>
              </a:rPr>
              <a:t>mass of the water</a:t>
            </a:r>
            <a:endParaRPr b="1" i="1" sz="2400" u="sng" cap="none" strike="noStrike">
              <a:solidFill>
                <a:srgbClr val="FFFFFF"/>
              </a:solidFill>
              <a:latin typeface="Shadows Into Light"/>
              <a:ea typeface="Shadows Into Light"/>
              <a:cs typeface="Shadows Into Light"/>
              <a:sym typeface="Shadows Into Light"/>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Shadows Into Light"/>
              <a:ea typeface="Shadows Into Light"/>
              <a:cs typeface="Shadows Into Light"/>
              <a:sym typeface="Shadows Into 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4"/>
                                        </p:tgtEl>
                                        <p:attrNameLst>
                                          <p:attrName>style.visibility</p:attrName>
                                        </p:attrNameLst>
                                      </p:cBhvr>
                                      <p:to>
                                        <p:strVal val="visible"/>
                                      </p:to>
                                    </p:set>
                                    <p:animEffect filter="fade" transition="in">
                                      <p:cBhvr>
                                        <p:cTn dur="1000"/>
                                        <p:tgtEl>
                                          <p:spTgt spid="13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9" name="Shape 1349"/>
        <p:cNvGrpSpPr/>
        <p:nvPr/>
      </p:nvGrpSpPr>
      <p:grpSpPr>
        <a:xfrm>
          <a:off x="0" y="0"/>
          <a:ext cx="0" cy="0"/>
          <a:chOff x="0" y="0"/>
          <a:chExt cx="0" cy="0"/>
        </a:xfrm>
      </p:grpSpPr>
      <p:sp>
        <p:nvSpPr>
          <p:cNvPr id="1350" name="Google Shape;1350;p88"/>
          <p:cNvSpPr txBox="1"/>
          <p:nvPr>
            <p:ph type="title"/>
          </p:nvPr>
        </p:nvSpPr>
        <p:spPr>
          <a:xfrm>
            <a:off x="987850" y="292850"/>
            <a:ext cx="67959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Example</a:t>
            </a:r>
            <a:endParaRPr/>
          </a:p>
        </p:txBody>
      </p:sp>
      <p:sp>
        <p:nvSpPr>
          <p:cNvPr id="1351" name="Google Shape;1351;p88"/>
          <p:cNvSpPr txBox="1"/>
          <p:nvPr>
            <p:ph idx="1" type="body"/>
          </p:nvPr>
        </p:nvSpPr>
        <p:spPr>
          <a:xfrm>
            <a:off x="311700" y="1495975"/>
            <a:ext cx="8520600" cy="3284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400"/>
              <a:buNone/>
            </a:pPr>
            <a:r>
              <a:rPr lang="en" sz="3000"/>
              <a:t>What is the percentage by mass of water in</a:t>
            </a:r>
            <a:br>
              <a:rPr lang="en" sz="3000"/>
            </a:br>
            <a:r>
              <a:rPr lang="en" sz="3000"/>
              <a:t>sodium carbonate crystals (Na</a:t>
            </a:r>
            <a:r>
              <a:rPr baseline="-25000" lang="en" sz="3000"/>
              <a:t>2</a:t>
            </a:r>
            <a:r>
              <a:rPr lang="en" sz="3000"/>
              <a:t>CO</a:t>
            </a:r>
            <a:r>
              <a:rPr baseline="-25000" lang="en" sz="3000"/>
              <a:t>3</a:t>
            </a:r>
            <a:r>
              <a:rPr lang="en" sz="3000"/>
              <a:t> </a:t>
            </a:r>
            <a:r>
              <a:rPr baseline="30000" lang="en"/>
              <a:t>.</a:t>
            </a:r>
            <a:r>
              <a:rPr lang="en" sz="3000"/>
              <a:t> 10H</a:t>
            </a:r>
            <a:r>
              <a:rPr baseline="-25000" lang="en" sz="3000"/>
              <a:t>2</a:t>
            </a:r>
            <a:r>
              <a:rPr lang="en" sz="3000"/>
              <a:t>O)?     </a:t>
            </a:r>
            <a:br>
              <a:rPr lang="en" sz="3000"/>
            </a:br>
            <a:r>
              <a:rPr lang="en" sz="3000"/>
              <a:t>     </a:t>
            </a:r>
            <a:endParaRPr sz="3000">
              <a:solidFill>
                <a:srgbClr val="FF0000"/>
              </a:solidFill>
            </a:endParaRPr>
          </a:p>
        </p:txBody>
      </p:sp>
      <p:pic>
        <p:nvPicPr>
          <p:cNvPr id="1352" name="Google Shape;1352;p88"/>
          <p:cNvPicPr preferRelativeResize="0"/>
          <p:nvPr/>
        </p:nvPicPr>
        <p:blipFill rotWithShape="1">
          <a:blip r:embed="rId3">
            <a:alphaModFix/>
          </a:blip>
          <a:srcRect b="0" l="0" r="0" t="0"/>
          <a:stretch/>
        </p:blipFill>
        <p:spPr>
          <a:xfrm>
            <a:off x="4702025" y="3214275"/>
            <a:ext cx="4068300" cy="1471025"/>
          </a:xfrm>
          <a:prstGeom prst="rect">
            <a:avLst/>
          </a:prstGeom>
          <a:noFill/>
          <a:ln>
            <a:noFill/>
          </a:ln>
        </p:spPr>
      </p:pic>
      <p:sp>
        <p:nvSpPr>
          <p:cNvPr id="1353" name="Google Shape;1353;p88"/>
          <p:cNvSpPr txBox="1"/>
          <p:nvPr/>
        </p:nvSpPr>
        <p:spPr>
          <a:xfrm>
            <a:off x="568600" y="2653775"/>
            <a:ext cx="7634400" cy="682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3000"/>
              <a:buFont typeface="Arial"/>
              <a:buNone/>
            </a:pPr>
            <a:r>
              <a:rPr b="0" i="0" lang="en" sz="3000" u="none" cap="none" strike="noStrike">
                <a:solidFill>
                  <a:srgbClr val="FF0000"/>
                </a:solidFill>
                <a:latin typeface="Shadows Into Light"/>
                <a:ea typeface="Shadows Into Light"/>
                <a:cs typeface="Shadows Into Light"/>
                <a:sym typeface="Shadows Into Light"/>
              </a:rPr>
              <a:t>Step 1- Calculate GFM of Hydrate</a:t>
            </a:r>
            <a:endParaRPr b="0" i="0" sz="3000" u="none" cap="none" strike="noStrike">
              <a:solidFill>
                <a:srgbClr val="FF0000"/>
              </a:solidFill>
              <a:latin typeface="Shadows Into Light"/>
              <a:ea typeface="Shadows Into Light"/>
              <a:cs typeface="Shadows Into Light"/>
              <a:sym typeface="Shadows Into Light"/>
            </a:endParaRPr>
          </a:p>
          <a:p>
            <a:pPr indent="0" lvl="0" marL="0" marR="0" rtl="0" algn="l">
              <a:lnSpc>
                <a:spcPct val="100000"/>
              </a:lnSpc>
              <a:spcBef>
                <a:spcPts val="16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3"/>
                                        </p:tgtEl>
                                        <p:attrNameLst>
                                          <p:attrName>style.visibility</p:attrName>
                                        </p:attrNameLst>
                                      </p:cBhvr>
                                      <p:to>
                                        <p:strVal val="visible"/>
                                      </p:to>
                                    </p:set>
                                    <p:animEffect filter="fade" transition="in">
                                      <p:cBhvr>
                                        <p:cTn dur="1000"/>
                                        <p:tgtEl>
                                          <p:spTgt spid="13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7" name="Shape 1357"/>
        <p:cNvGrpSpPr/>
        <p:nvPr/>
      </p:nvGrpSpPr>
      <p:grpSpPr>
        <a:xfrm>
          <a:off x="0" y="0"/>
          <a:ext cx="0" cy="0"/>
          <a:chOff x="0" y="0"/>
          <a:chExt cx="0" cy="0"/>
        </a:xfrm>
      </p:grpSpPr>
      <p:sp>
        <p:nvSpPr>
          <p:cNvPr id="1358" name="Google Shape;1358;p89"/>
          <p:cNvSpPr txBox="1"/>
          <p:nvPr>
            <p:ph type="title"/>
          </p:nvPr>
        </p:nvSpPr>
        <p:spPr>
          <a:xfrm>
            <a:off x="987850" y="292850"/>
            <a:ext cx="67959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Step 2: Plug Values into Formula</a:t>
            </a:r>
            <a:endParaRPr/>
          </a:p>
        </p:txBody>
      </p:sp>
      <p:sp>
        <p:nvSpPr>
          <p:cNvPr id="1359" name="Google Shape;1359;p89"/>
          <p:cNvSpPr txBox="1"/>
          <p:nvPr>
            <p:ph idx="1" type="body"/>
          </p:nvPr>
        </p:nvSpPr>
        <p:spPr>
          <a:xfrm>
            <a:off x="311700" y="1488400"/>
            <a:ext cx="8520600" cy="3284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400"/>
              <a:buNone/>
            </a:pPr>
            <a:br>
              <a:rPr lang="en"/>
            </a:br>
            <a:r>
              <a:rPr lang="en"/>
              <a:t>% H</a:t>
            </a:r>
            <a:r>
              <a:rPr baseline="-25000" lang="en"/>
              <a:t>2</a:t>
            </a:r>
            <a:r>
              <a:rPr lang="en"/>
              <a:t>O by mass =   </a:t>
            </a:r>
            <a:r>
              <a:rPr lang="en" u="sng"/>
              <a:t>180.2g </a:t>
            </a:r>
            <a:r>
              <a:rPr lang="en"/>
              <a:t>  X 100 =</a:t>
            </a:r>
            <a:br>
              <a:rPr lang="en"/>
            </a:br>
            <a:r>
              <a:rPr lang="en"/>
              <a:t>   		           286.1g</a:t>
            </a:r>
            <a:br>
              <a:rPr lang="en"/>
            </a:br>
            <a:endParaRPr/>
          </a:p>
        </p:txBody>
      </p:sp>
      <p:sp>
        <p:nvSpPr>
          <p:cNvPr id="1360" name="Google Shape;1360;p89"/>
          <p:cNvSpPr txBox="1"/>
          <p:nvPr/>
        </p:nvSpPr>
        <p:spPr>
          <a:xfrm>
            <a:off x="2773700" y="1564875"/>
            <a:ext cx="1302000" cy="618900"/>
          </a:xfrm>
          <a:prstGeom prst="rect">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1" lang="en" sz="1800" u="none" cap="none" strike="noStrike">
                <a:solidFill>
                  <a:srgbClr val="FFFFFF"/>
                </a:solidFill>
                <a:latin typeface="Shadows Into Light"/>
                <a:ea typeface="Shadows Into Light"/>
                <a:cs typeface="Shadows Into Light"/>
                <a:sym typeface="Shadows Into Light"/>
              </a:rPr>
              <a:t>Mass of H</a:t>
            </a:r>
            <a:r>
              <a:rPr b="0" baseline="-25000" i="1" lang="en" sz="3000" u="none" cap="none" strike="noStrike">
                <a:solidFill>
                  <a:srgbClr val="FFFFFF"/>
                </a:solidFill>
                <a:latin typeface="Shadows Into Light"/>
                <a:ea typeface="Shadows Into Light"/>
                <a:cs typeface="Shadows Into Light"/>
                <a:sym typeface="Shadows Into Light"/>
              </a:rPr>
              <a:t>2</a:t>
            </a:r>
            <a:r>
              <a:rPr b="0" i="1" lang="en" sz="1800" u="none" cap="none" strike="noStrike">
                <a:solidFill>
                  <a:srgbClr val="FFFFFF"/>
                </a:solidFill>
                <a:latin typeface="Shadows Into Light"/>
                <a:ea typeface="Shadows Into Light"/>
                <a:cs typeface="Shadows Into Light"/>
                <a:sym typeface="Shadows Into Light"/>
              </a:rPr>
              <a:t>O</a:t>
            </a:r>
            <a:endParaRPr b="0" i="1" sz="1800" u="none" cap="none" strike="noStrike">
              <a:solidFill>
                <a:srgbClr val="FFFFFF"/>
              </a:solidFill>
              <a:latin typeface="Shadows Into Light"/>
              <a:ea typeface="Shadows Into Light"/>
              <a:cs typeface="Shadows Into Light"/>
              <a:sym typeface="Shadows Into Ligh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361" name="Google Shape;1361;p89"/>
          <p:cNvCxnSpPr>
            <a:stCxn id="1360" idx="2"/>
          </p:cNvCxnSpPr>
          <p:nvPr/>
        </p:nvCxnSpPr>
        <p:spPr>
          <a:xfrm>
            <a:off x="3424700" y="2183775"/>
            <a:ext cx="440700" cy="291900"/>
          </a:xfrm>
          <a:prstGeom prst="straightConnector1">
            <a:avLst/>
          </a:prstGeom>
          <a:noFill/>
          <a:ln cap="flat" cmpd="sng" w="28575">
            <a:solidFill>
              <a:srgbClr val="FF0000"/>
            </a:solidFill>
            <a:prstDash val="solid"/>
            <a:round/>
            <a:headEnd len="sm" w="sm" type="none"/>
            <a:tailEnd len="med" w="med" type="triangle"/>
          </a:ln>
        </p:spPr>
      </p:cxnSp>
      <p:sp>
        <p:nvSpPr>
          <p:cNvPr id="1362" name="Google Shape;1362;p89"/>
          <p:cNvSpPr txBox="1"/>
          <p:nvPr/>
        </p:nvSpPr>
        <p:spPr>
          <a:xfrm>
            <a:off x="1944550" y="3565600"/>
            <a:ext cx="2072700" cy="6189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1" lang="en" sz="1800" u="none" cap="none" strike="noStrike">
                <a:solidFill>
                  <a:srgbClr val="FFFFFF"/>
                </a:solidFill>
                <a:latin typeface="Shadows Into Light"/>
                <a:ea typeface="Shadows Into Light"/>
                <a:cs typeface="Shadows Into Light"/>
                <a:sym typeface="Shadows Into Light"/>
              </a:rPr>
              <a:t>Mass of hydrated compound</a:t>
            </a:r>
            <a:endParaRPr b="0" i="1" sz="1800" u="none" cap="none" strike="noStrike">
              <a:solidFill>
                <a:srgbClr val="FFFFFF"/>
              </a:solidFill>
              <a:latin typeface="Shadows Into Light"/>
              <a:ea typeface="Shadows Into Light"/>
              <a:cs typeface="Shadows Into Light"/>
              <a:sym typeface="Shadows Into Ligh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363" name="Google Shape;1363;p89"/>
          <p:cNvCxnSpPr/>
          <p:nvPr/>
        </p:nvCxnSpPr>
        <p:spPr>
          <a:xfrm flipH="1" rot="10800000">
            <a:off x="3246525" y="3141250"/>
            <a:ext cx="735600" cy="408900"/>
          </a:xfrm>
          <a:prstGeom prst="straightConnector1">
            <a:avLst/>
          </a:prstGeom>
          <a:noFill/>
          <a:ln cap="flat" cmpd="sng" w="28575">
            <a:solidFill>
              <a:srgbClr val="FF0000"/>
            </a:solidFill>
            <a:prstDash val="solid"/>
            <a:round/>
            <a:headEnd len="sm" w="sm" type="none"/>
            <a:tailEnd len="med" w="med" type="triangle"/>
          </a:ln>
        </p:spPr>
      </p:cxnSp>
      <p:sp>
        <p:nvSpPr>
          <p:cNvPr id="1364" name="Google Shape;1364;p89"/>
          <p:cNvSpPr txBox="1"/>
          <p:nvPr/>
        </p:nvSpPr>
        <p:spPr>
          <a:xfrm>
            <a:off x="6624825" y="2153800"/>
            <a:ext cx="1302000" cy="6189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3600"/>
              <a:buFont typeface="Arial"/>
              <a:buNone/>
            </a:pPr>
            <a:r>
              <a:rPr b="0" i="0" lang="en" sz="3600" u="none" cap="none" strike="noStrike">
                <a:solidFill>
                  <a:schemeClr val="lt1"/>
                </a:solidFill>
                <a:latin typeface="Shadows Into Light"/>
                <a:ea typeface="Shadows Into Light"/>
                <a:cs typeface="Shadows Into Light"/>
                <a:sym typeface="Shadows Into Light"/>
              </a:rPr>
              <a:t>63.0 %</a:t>
            </a:r>
            <a:endParaRPr b="0" i="0" sz="1400" u="none" cap="none" strike="noStrike">
              <a:solidFill>
                <a:srgbClr val="000000"/>
              </a:solidFill>
              <a:latin typeface="Arial"/>
              <a:ea typeface="Arial"/>
              <a:cs typeface="Arial"/>
              <a:sym typeface="Arial"/>
            </a:endParaRPr>
          </a:p>
        </p:txBody>
      </p:sp>
      <p:sp>
        <p:nvSpPr>
          <p:cNvPr id="1365" name="Google Shape;1365;p89"/>
          <p:cNvSpPr txBox="1"/>
          <p:nvPr/>
        </p:nvSpPr>
        <p:spPr>
          <a:xfrm>
            <a:off x="5576450" y="3401425"/>
            <a:ext cx="3181500" cy="5757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1600"/>
              </a:spcAft>
              <a:buClr>
                <a:srgbClr val="000000"/>
              </a:buClr>
              <a:buSzPts val="3000"/>
              <a:buFont typeface="Arial"/>
              <a:buNone/>
            </a:pPr>
            <a:r>
              <a:rPr b="0" i="0" lang="en" sz="3000" u="none" cap="none" strike="noStrike">
                <a:solidFill>
                  <a:schemeClr val="lt1"/>
                </a:solidFill>
                <a:latin typeface="Shadows Into Light"/>
                <a:ea typeface="Shadows Into Light"/>
                <a:cs typeface="Shadows Into Light"/>
                <a:sym typeface="Shadows Into Light"/>
              </a:rPr>
              <a:t>Na</a:t>
            </a:r>
            <a:r>
              <a:rPr b="0" baseline="-25000" i="0" lang="en" sz="3000" u="none" cap="none" strike="noStrike">
                <a:solidFill>
                  <a:schemeClr val="lt1"/>
                </a:solidFill>
                <a:latin typeface="Shadows Into Light"/>
                <a:ea typeface="Shadows Into Light"/>
                <a:cs typeface="Shadows Into Light"/>
                <a:sym typeface="Shadows Into Light"/>
              </a:rPr>
              <a:t>2</a:t>
            </a:r>
            <a:r>
              <a:rPr b="0" i="0" lang="en" sz="3000" u="none" cap="none" strike="noStrike">
                <a:solidFill>
                  <a:schemeClr val="lt1"/>
                </a:solidFill>
                <a:latin typeface="Shadows Into Light"/>
                <a:ea typeface="Shadows Into Light"/>
                <a:cs typeface="Shadows Into Light"/>
                <a:sym typeface="Shadows Into Light"/>
              </a:rPr>
              <a:t>CO</a:t>
            </a:r>
            <a:r>
              <a:rPr b="0" baseline="-25000" i="0" lang="en" sz="3000" u="none" cap="none" strike="noStrike">
                <a:solidFill>
                  <a:schemeClr val="lt1"/>
                </a:solidFill>
                <a:latin typeface="Shadows Into Light"/>
                <a:ea typeface="Shadows Into Light"/>
                <a:cs typeface="Shadows Into Light"/>
                <a:sym typeface="Shadows Into Light"/>
              </a:rPr>
              <a:t>3</a:t>
            </a:r>
            <a:r>
              <a:rPr b="0" i="0" lang="en" sz="3000" u="none" cap="none" strike="noStrike">
                <a:solidFill>
                  <a:schemeClr val="lt1"/>
                </a:solidFill>
                <a:latin typeface="Shadows Into Light"/>
                <a:ea typeface="Shadows Into Light"/>
                <a:cs typeface="Shadows Into Light"/>
                <a:sym typeface="Shadows Into Light"/>
              </a:rPr>
              <a:t> </a:t>
            </a:r>
            <a:r>
              <a:rPr b="0" baseline="30000" i="0" lang="en" sz="3600" u="none" cap="none" strike="noStrike">
                <a:solidFill>
                  <a:schemeClr val="lt1"/>
                </a:solidFill>
                <a:latin typeface="Shadows Into Light"/>
                <a:ea typeface="Shadows Into Light"/>
                <a:cs typeface="Shadows Into Light"/>
                <a:sym typeface="Shadows Into Light"/>
              </a:rPr>
              <a:t>.</a:t>
            </a:r>
            <a:r>
              <a:rPr b="0" i="0" lang="en" sz="3000" u="none" cap="none" strike="noStrike">
                <a:solidFill>
                  <a:schemeClr val="lt1"/>
                </a:solidFill>
                <a:latin typeface="Shadows Into Light"/>
                <a:ea typeface="Shadows Into Light"/>
                <a:cs typeface="Shadows Into Light"/>
                <a:sym typeface="Shadows Into Light"/>
              </a:rPr>
              <a:t> 10H</a:t>
            </a:r>
            <a:r>
              <a:rPr b="0" baseline="-25000" i="0" lang="en" sz="3000" u="none" cap="none" strike="noStrike">
                <a:solidFill>
                  <a:schemeClr val="lt1"/>
                </a:solidFill>
                <a:latin typeface="Shadows Into Light"/>
                <a:ea typeface="Shadows Into Light"/>
                <a:cs typeface="Shadows Into Light"/>
                <a:sym typeface="Shadows Into Light"/>
              </a:rPr>
              <a:t>2</a:t>
            </a:r>
            <a:r>
              <a:rPr b="0" i="0" lang="en" sz="3000" u="none" cap="none" strike="noStrike">
                <a:solidFill>
                  <a:schemeClr val="lt1"/>
                </a:solidFill>
                <a:latin typeface="Shadows Into Light"/>
                <a:ea typeface="Shadows Into Light"/>
                <a:cs typeface="Shadows Into Light"/>
                <a:sym typeface="Shadows Into Light"/>
              </a:rPr>
              <a:t>O</a:t>
            </a:r>
            <a:endParaRPr b="0" i="0" sz="1400" u="none" cap="none" strike="noStrike">
              <a:solidFill>
                <a:srgbClr val="000000"/>
              </a:solidFill>
              <a:latin typeface="Arial"/>
              <a:ea typeface="Arial"/>
              <a:cs typeface="Arial"/>
              <a:sym typeface="Arial"/>
            </a:endParaRPr>
          </a:p>
        </p:txBody>
      </p:sp>
      <p:pic>
        <p:nvPicPr>
          <p:cNvPr id="1366" name="Google Shape;1366;p89"/>
          <p:cNvPicPr preferRelativeResize="0"/>
          <p:nvPr/>
        </p:nvPicPr>
        <p:blipFill rotWithShape="1">
          <a:blip r:embed="rId3">
            <a:alphaModFix/>
          </a:blip>
          <a:srcRect b="0" l="0" r="0" t="0"/>
          <a:stretch/>
        </p:blipFill>
        <p:spPr>
          <a:xfrm>
            <a:off x="5502125" y="4133450"/>
            <a:ext cx="3330175" cy="5946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0"/>
                                        </p:tgtEl>
                                        <p:attrNameLst>
                                          <p:attrName>style.visibility</p:attrName>
                                        </p:attrNameLst>
                                      </p:cBhvr>
                                      <p:to>
                                        <p:strVal val="visible"/>
                                      </p:to>
                                    </p:set>
                                    <p:animEffect filter="fade" transition="in">
                                      <p:cBhvr>
                                        <p:cTn dur="1000"/>
                                        <p:tgtEl>
                                          <p:spTgt spid="1360"/>
                                        </p:tgtEl>
                                      </p:cBhvr>
                                    </p:animEffect>
                                  </p:childTnLst>
                                </p:cTn>
                              </p:par>
                              <p:par>
                                <p:cTn fill="hold" nodeType="withEffect" presetClass="entr" presetID="10" presetSubtype="0">
                                  <p:stCondLst>
                                    <p:cond delay="0"/>
                                  </p:stCondLst>
                                  <p:childTnLst>
                                    <p:set>
                                      <p:cBhvr>
                                        <p:cTn dur="1" fill="hold">
                                          <p:stCondLst>
                                            <p:cond delay="0"/>
                                          </p:stCondLst>
                                        </p:cTn>
                                        <p:tgtEl>
                                          <p:spTgt spid="1361"/>
                                        </p:tgtEl>
                                        <p:attrNameLst>
                                          <p:attrName>style.visibility</p:attrName>
                                        </p:attrNameLst>
                                      </p:cBhvr>
                                      <p:to>
                                        <p:strVal val="visible"/>
                                      </p:to>
                                    </p:set>
                                    <p:animEffect filter="fade" transition="in">
                                      <p:cBhvr>
                                        <p:cTn dur="1000"/>
                                        <p:tgtEl>
                                          <p:spTgt spid="13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2"/>
                                        </p:tgtEl>
                                        <p:attrNameLst>
                                          <p:attrName>style.visibility</p:attrName>
                                        </p:attrNameLst>
                                      </p:cBhvr>
                                      <p:to>
                                        <p:strVal val="visible"/>
                                      </p:to>
                                    </p:set>
                                    <p:animEffect filter="fade" transition="in">
                                      <p:cBhvr>
                                        <p:cTn dur="1000"/>
                                        <p:tgtEl>
                                          <p:spTgt spid="1362"/>
                                        </p:tgtEl>
                                      </p:cBhvr>
                                    </p:animEffect>
                                  </p:childTnLst>
                                </p:cTn>
                              </p:par>
                              <p:par>
                                <p:cTn fill="hold" nodeType="withEffect" presetClass="entr" presetID="10" presetSubtype="0">
                                  <p:stCondLst>
                                    <p:cond delay="0"/>
                                  </p:stCondLst>
                                  <p:childTnLst>
                                    <p:set>
                                      <p:cBhvr>
                                        <p:cTn dur="1" fill="hold">
                                          <p:stCondLst>
                                            <p:cond delay="0"/>
                                          </p:stCondLst>
                                        </p:cTn>
                                        <p:tgtEl>
                                          <p:spTgt spid="1363"/>
                                        </p:tgtEl>
                                        <p:attrNameLst>
                                          <p:attrName>style.visibility</p:attrName>
                                        </p:attrNameLst>
                                      </p:cBhvr>
                                      <p:to>
                                        <p:strVal val="visible"/>
                                      </p:to>
                                    </p:set>
                                    <p:animEffect filter="fade" transition="in">
                                      <p:cBhvr>
                                        <p:cTn dur="1000"/>
                                        <p:tgtEl>
                                          <p:spTgt spid="13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4"/>
                                        </p:tgtEl>
                                        <p:attrNameLst>
                                          <p:attrName>style.visibility</p:attrName>
                                        </p:attrNameLst>
                                      </p:cBhvr>
                                      <p:to>
                                        <p:strVal val="visible"/>
                                      </p:to>
                                    </p:set>
                                    <p:animEffect filter="fade" transition="in">
                                      <p:cBhvr>
                                        <p:cTn dur="1000"/>
                                        <p:tgtEl>
                                          <p:spTgt spid="13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9"/>
          <p:cNvSpPr txBox="1"/>
          <p:nvPr>
            <p:ph type="title"/>
          </p:nvPr>
        </p:nvSpPr>
        <p:spPr>
          <a:xfrm>
            <a:off x="987850" y="292850"/>
            <a:ext cx="67959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Molar Mass (gram formula mass)</a:t>
            </a:r>
            <a:endParaRPr/>
          </a:p>
        </p:txBody>
      </p:sp>
      <p:sp>
        <p:nvSpPr>
          <p:cNvPr id="337" name="Google Shape;337;p9"/>
          <p:cNvSpPr txBox="1"/>
          <p:nvPr>
            <p:ph idx="1" type="body"/>
          </p:nvPr>
        </p:nvSpPr>
        <p:spPr>
          <a:xfrm>
            <a:off x="311700" y="1495975"/>
            <a:ext cx="8520600" cy="32844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Char char="●"/>
            </a:pPr>
            <a:r>
              <a:rPr lang="en"/>
              <a:t>Mass of the formula expressed in grams</a:t>
            </a:r>
            <a:endParaRPr/>
          </a:p>
          <a:p>
            <a:pPr indent="-317500" lvl="0" marL="457200" rtl="0" algn="l">
              <a:lnSpc>
                <a:spcPct val="115000"/>
              </a:lnSpc>
              <a:spcBef>
                <a:spcPts val="0"/>
              </a:spcBef>
              <a:spcAft>
                <a:spcPts val="0"/>
              </a:spcAft>
              <a:buSzPts val="1400"/>
              <a:buChar char="●"/>
            </a:pPr>
            <a:r>
              <a:rPr lang="en"/>
              <a:t>Equal to 1 mole</a:t>
            </a:r>
            <a:endParaRPr/>
          </a:p>
          <a:p>
            <a:pPr indent="-317500" lvl="0" marL="457200" rtl="0" algn="l">
              <a:lnSpc>
                <a:spcPct val="115000"/>
              </a:lnSpc>
              <a:spcBef>
                <a:spcPts val="0"/>
              </a:spcBef>
              <a:spcAft>
                <a:spcPts val="0"/>
              </a:spcAft>
              <a:buSzPts val="1400"/>
              <a:buChar char="●"/>
            </a:pPr>
            <a:r>
              <a:rPr lang="en"/>
              <a:t>Units (g/mol)</a:t>
            </a:r>
            <a:endParaRPr/>
          </a:p>
          <a:p>
            <a:pPr indent="0" lvl="0" marL="0" rtl="0" algn="l">
              <a:lnSpc>
                <a:spcPct val="115000"/>
              </a:lnSpc>
              <a:spcBef>
                <a:spcPts val="1600"/>
              </a:spcBef>
              <a:spcAft>
                <a:spcPts val="1600"/>
              </a:spcAft>
              <a:buSzPts val="1400"/>
              <a:buNone/>
            </a:pPr>
            <a:br>
              <a:rPr lang="en"/>
            </a:br>
            <a:endParaRPr/>
          </a:p>
        </p:txBody>
      </p:sp>
      <p:pic>
        <p:nvPicPr>
          <p:cNvPr id="338" name="Google Shape;338;p9"/>
          <p:cNvPicPr preferRelativeResize="0"/>
          <p:nvPr/>
        </p:nvPicPr>
        <p:blipFill rotWithShape="1">
          <a:blip r:embed="rId3">
            <a:alphaModFix/>
          </a:blip>
          <a:srcRect b="0" l="0" r="0" t="0"/>
          <a:stretch/>
        </p:blipFill>
        <p:spPr>
          <a:xfrm>
            <a:off x="3710514" y="2403890"/>
            <a:ext cx="1055450" cy="1055450"/>
          </a:xfrm>
          <a:prstGeom prst="rect">
            <a:avLst/>
          </a:prstGeom>
          <a:noFill/>
          <a:ln>
            <a:noFill/>
          </a:ln>
        </p:spPr>
      </p:pic>
      <p:pic>
        <p:nvPicPr>
          <p:cNvPr descr="http://t0.gstatic.com/images?q=tbn:d0hkUdTQfIu6QM:http://www.yorktown.k12.in.us/yhs/teachers/clucas/Mass%2520of%2520Mole%25201_edited.JPG" id="339" name="Google Shape;339;p9">
            <a:hlinkClick r:id="rId4"/>
          </p:cNvPr>
          <p:cNvPicPr preferRelativeResize="0"/>
          <p:nvPr/>
        </p:nvPicPr>
        <p:blipFill rotWithShape="1">
          <a:blip r:embed="rId5">
            <a:alphaModFix/>
          </a:blip>
          <a:srcRect b="0" l="0" r="0" t="0"/>
          <a:stretch/>
        </p:blipFill>
        <p:spPr>
          <a:xfrm>
            <a:off x="5174700" y="2570575"/>
            <a:ext cx="3657600" cy="2209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1000"/>
                                        <p:tgtEl>
                                          <p:spTgt spid="3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0" name="Shape 1370"/>
        <p:cNvGrpSpPr/>
        <p:nvPr/>
      </p:nvGrpSpPr>
      <p:grpSpPr>
        <a:xfrm>
          <a:off x="0" y="0"/>
          <a:ext cx="0" cy="0"/>
          <a:chOff x="0" y="0"/>
          <a:chExt cx="0" cy="0"/>
        </a:xfrm>
      </p:grpSpPr>
      <p:sp>
        <p:nvSpPr>
          <p:cNvPr id="1371" name="Google Shape;1371;p90"/>
          <p:cNvSpPr txBox="1"/>
          <p:nvPr>
            <p:ph type="title"/>
          </p:nvPr>
        </p:nvSpPr>
        <p:spPr>
          <a:xfrm>
            <a:off x="987850" y="292850"/>
            <a:ext cx="67959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Example</a:t>
            </a:r>
            <a:endParaRPr/>
          </a:p>
        </p:txBody>
      </p:sp>
      <p:sp>
        <p:nvSpPr>
          <p:cNvPr id="1372" name="Google Shape;1372;p90"/>
          <p:cNvSpPr txBox="1"/>
          <p:nvPr>
            <p:ph idx="1" type="body"/>
          </p:nvPr>
        </p:nvSpPr>
        <p:spPr>
          <a:xfrm>
            <a:off x="311700" y="1495975"/>
            <a:ext cx="8520600" cy="3284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 sz="3000"/>
              <a:t>What is the percent by mass of </a:t>
            </a:r>
            <a:r>
              <a:rPr lang="en" sz="3000">
                <a:solidFill>
                  <a:srgbClr val="00FFFF"/>
                </a:solidFill>
              </a:rPr>
              <a:t>water</a:t>
            </a:r>
            <a:r>
              <a:rPr lang="en" sz="3000"/>
              <a:t> in BaCl</a:t>
            </a:r>
            <a:r>
              <a:rPr baseline="-25000" lang="en" sz="3000"/>
              <a:t>2</a:t>
            </a:r>
            <a:r>
              <a:rPr lang="en" sz="3000"/>
              <a:t> </a:t>
            </a:r>
            <a:r>
              <a:rPr b="1" baseline="30000" lang="en" sz="3000"/>
              <a:t>.</a:t>
            </a:r>
            <a:r>
              <a:rPr lang="en" sz="3000"/>
              <a:t> 2H</a:t>
            </a:r>
            <a:r>
              <a:rPr baseline="-25000" lang="en" sz="3000"/>
              <a:t>2</a:t>
            </a:r>
            <a:r>
              <a:rPr lang="en" sz="3000"/>
              <a:t>O?</a:t>
            </a:r>
            <a:endParaRPr sz="3000"/>
          </a:p>
          <a:p>
            <a:pPr indent="0" lvl="0" marL="0" rtl="0" algn="l">
              <a:lnSpc>
                <a:spcPct val="100000"/>
              </a:lnSpc>
              <a:spcBef>
                <a:spcPts val="1600"/>
              </a:spcBef>
              <a:spcAft>
                <a:spcPts val="1600"/>
              </a:spcAft>
              <a:buSzPts val="1400"/>
              <a:buNone/>
            </a:pPr>
            <a:r>
              <a:rPr lang="en" sz="3000"/>
              <a:t>Ba= 137.3  x 1= 137.3g</a:t>
            </a:r>
            <a:br>
              <a:rPr lang="en" sz="3000"/>
            </a:br>
            <a:r>
              <a:rPr lang="en" sz="3000"/>
              <a:t>Cl = 35.5 x 2 = 71.0g</a:t>
            </a:r>
            <a:br>
              <a:rPr lang="en" sz="3000"/>
            </a:br>
            <a:r>
              <a:rPr lang="en" sz="3000"/>
              <a:t>H  = 1.0  x 4 =  4.0g</a:t>
            </a:r>
            <a:br>
              <a:rPr lang="en" sz="3000"/>
            </a:br>
            <a:r>
              <a:rPr lang="en" sz="3000"/>
              <a:t>O  = 16.0 x 2 =  32.0g</a:t>
            </a:r>
            <a:br>
              <a:rPr lang="en" sz="3000"/>
            </a:br>
            <a:r>
              <a:rPr lang="en" sz="3000"/>
              <a:t>            =</a:t>
            </a:r>
            <a:br>
              <a:rPr lang="en" sz="3000">
                <a:solidFill>
                  <a:srgbClr val="FF0000"/>
                </a:solidFill>
              </a:rPr>
            </a:br>
            <a:br>
              <a:rPr lang="en" sz="3000"/>
            </a:br>
            <a:endParaRPr sz="3000"/>
          </a:p>
        </p:txBody>
      </p:sp>
      <p:cxnSp>
        <p:nvCxnSpPr>
          <p:cNvPr id="1373" name="Google Shape;1373;p90"/>
          <p:cNvCxnSpPr/>
          <p:nvPr/>
        </p:nvCxnSpPr>
        <p:spPr>
          <a:xfrm>
            <a:off x="595575" y="4180775"/>
            <a:ext cx="2849400" cy="0"/>
          </a:xfrm>
          <a:prstGeom prst="straightConnector1">
            <a:avLst/>
          </a:prstGeom>
          <a:noFill/>
          <a:ln cap="flat" cmpd="sng" w="28575">
            <a:solidFill>
              <a:srgbClr val="FFFFFF"/>
            </a:solidFill>
            <a:prstDash val="solid"/>
            <a:round/>
            <a:headEnd len="sm" w="sm" type="none"/>
            <a:tailEnd len="sm" w="sm" type="none"/>
          </a:ln>
        </p:spPr>
      </p:cxnSp>
      <p:sp>
        <p:nvSpPr>
          <p:cNvPr id="1374" name="Google Shape;1374;p90"/>
          <p:cNvSpPr txBox="1"/>
          <p:nvPr/>
        </p:nvSpPr>
        <p:spPr>
          <a:xfrm>
            <a:off x="4572000" y="2347325"/>
            <a:ext cx="1062600" cy="700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3000"/>
              <a:buFont typeface="Arial"/>
              <a:buNone/>
            </a:pPr>
            <a:r>
              <a:rPr b="0" i="0" lang="en" sz="3000" u="sng" cap="none" strike="noStrike">
                <a:solidFill>
                  <a:srgbClr val="00FFFF"/>
                </a:solidFill>
                <a:latin typeface="Shadows Into Light"/>
                <a:ea typeface="Shadows Into Light"/>
                <a:cs typeface="Shadows Into Light"/>
                <a:sym typeface="Shadows Into Light"/>
              </a:rPr>
              <a:t>36.0g</a:t>
            </a:r>
            <a:r>
              <a:rPr b="0" i="0" lang="en" sz="3000" u="none" cap="none" strike="noStrike">
                <a:solidFill>
                  <a:srgbClr val="FFFFFF"/>
                </a:solidFill>
                <a:latin typeface="Shadows Into Light"/>
                <a:ea typeface="Shadows Into Light"/>
                <a:cs typeface="Shadows Into Light"/>
                <a:sym typeface="Shadows Into Light"/>
              </a:rPr>
              <a:t>  </a:t>
            </a:r>
            <a:endParaRPr b="0" i="0" sz="3000" u="none" cap="none" strike="noStrike">
              <a:solidFill>
                <a:srgbClr val="FFFFFF"/>
              </a:solidFill>
              <a:latin typeface="Shadows Into Light"/>
              <a:ea typeface="Shadows Into Light"/>
              <a:cs typeface="Shadows Into Light"/>
              <a:sym typeface="Shadows Into Light"/>
            </a:endParaRPr>
          </a:p>
          <a:p>
            <a:pPr indent="0" lvl="0" marL="0" marR="0" rtl="0" algn="l">
              <a:lnSpc>
                <a:spcPct val="115000"/>
              </a:lnSpc>
              <a:spcBef>
                <a:spcPts val="0"/>
              </a:spcBef>
              <a:spcAft>
                <a:spcPts val="0"/>
              </a:spcAft>
              <a:buClr>
                <a:srgbClr val="000000"/>
              </a:buClr>
              <a:buSzPts val="3000"/>
              <a:buFont typeface="Arial"/>
              <a:buNone/>
            </a:pPr>
            <a:r>
              <a:t/>
            </a:r>
            <a:endParaRPr b="0" i="0" sz="3000" u="none" cap="none" strike="noStrike">
              <a:solidFill>
                <a:srgbClr val="FF0000"/>
              </a:solidFill>
              <a:latin typeface="Shadows Into Light"/>
              <a:ea typeface="Shadows Into Light"/>
              <a:cs typeface="Shadows Into Light"/>
              <a:sym typeface="Shadows Into Ligh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5" name="Google Shape;1375;p90"/>
          <p:cNvSpPr txBox="1"/>
          <p:nvPr/>
        </p:nvSpPr>
        <p:spPr>
          <a:xfrm>
            <a:off x="5687250" y="2513350"/>
            <a:ext cx="1062600" cy="4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rgbClr val="FFFFFF"/>
                </a:solidFill>
                <a:latin typeface="Shadows Into Light"/>
                <a:ea typeface="Shadows Into Light"/>
                <a:cs typeface="Shadows Into Light"/>
                <a:sym typeface="Shadows Into Light"/>
              </a:rPr>
              <a:t>x  100</a:t>
            </a:r>
            <a:endParaRPr b="0" i="0" sz="1400" u="none" cap="none" strike="noStrike">
              <a:solidFill>
                <a:srgbClr val="000000"/>
              </a:solidFill>
              <a:latin typeface="Arial"/>
              <a:ea typeface="Arial"/>
              <a:cs typeface="Arial"/>
              <a:sym typeface="Arial"/>
            </a:endParaRPr>
          </a:p>
        </p:txBody>
      </p:sp>
      <p:sp>
        <p:nvSpPr>
          <p:cNvPr id="1376" name="Google Shape;1376;p90"/>
          <p:cNvSpPr txBox="1"/>
          <p:nvPr/>
        </p:nvSpPr>
        <p:spPr>
          <a:xfrm>
            <a:off x="7182625" y="2513350"/>
            <a:ext cx="1365900" cy="4905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rgbClr val="FFFFFF"/>
                </a:solidFill>
                <a:latin typeface="Shadows Into Light"/>
                <a:ea typeface="Shadows Into Light"/>
                <a:cs typeface="Shadows Into Light"/>
                <a:sym typeface="Shadows Into Light"/>
              </a:rPr>
              <a:t>= 14.7%</a:t>
            </a:r>
            <a:endParaRPr b="0" i="0" sz="1400" u="none" cap="none" strike="noStrike">
              <a:solidFill>
                <a:srgbClr val="000000"/>
              </a:solidFill>
              <a:latin typeface="Arial"/>
              <a:ea typeface="Arial"/>
              <a:cs typeface="Arial"/>
              <a:sym typeface="Arial"/>
            </a:endParaRPr>
          </a:p>
        </p:txBody>
      </p:sp>
      <p:sp>
        <p:nvSpPr>
          <p:cNvPr id="1377" name="Google Shape;1377;p90"/>
          <p:cNvSpPr txBox="1"/>
          <p:nvPr/>
        </p:nvSpPr>
        <p:spPr>
          <a:xfrm>
            <a:off x="2692250" y="4201825"/>
            <a:ext cx="1836600" cy="605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1600"/>
              </a:spcAft>
              <a:buClr>
                <a:srgbClr val="000000"/>
              </a:buClr>
              <a:buSzPts val="3000"/>
              <a:buFont typeface="Arial"/>
              <a:buNone/>
            </a:pPr>
            <a:r>
              <a:rPr b="0" i="0" lang="en" sz="3000" u="none" cap="none" strike="noStrike">
                <a:solidFill>
                  <a:srgbClr val="FF0000"/>
                </a:solidFill>
                <a:latin typeface="Shadows Into Light"/>
                <a:ea typeface="Shadows Into Light"/>
                <a:cs typeface="Shadows Into Light"/>
                <a:sym typeface="Shadows Into Light"/>
              </a:rPr>
              <a:t>244.3g/mol</a:t>
            </a:r>
            <a:endParaRPr b="0" i="0" sz="1400" u="none" cap="none" strike="noStrike">
              <a:solidFill>
                <a:srgbClr val="000000"/>
              </a:solidFill>
              <a:latin typeface="Arial"/>
              <a:ea typeface="Arial"/>
              <a:cs typeface="Arial"/>
              <a:sym typeface="Arial"/>
            </a:endParaRPr>
          </a:p>
        </p:txBody>
      </p:sp>
      <p:sp>
        <p:nvSpPr>
          <p:cNvPr id="1378" name="Google Shape;1378;p90"/>
          <p:cNvSpPr txBox="1"/>
          <p:nvPr/>
        </p:nvSpPr>
        <p:spPr>
          <a:xfrm>
            <a:off x="4451800" y="2884550"/>
            <a:ext cx="1365900" cy="682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3000"/>
              <a:buFont typeface="Arial"/>
              <a:buNone/>
            </a:pPr>
            <a:r>
              <a:rPr b="0" i="0" lang="en" sz="3000" u="none" cap="none" strike="noStrike">
                <a:solidFill>
                  <a:srgbClr val="FF0000"/>
                </a:solidFill>
                <a:latin typeface="Shadows Into Light"/>
                <a:ea typeface="Shadows Into Light"/>
                <a:cs typeface="Shadows Into Light"/>
                <a:sym typeface="Shadows Into Light"/>
              </a:rPr>
              <a:t>244.3g</a:t>
            </a:r>
            <a:endParaRPr b="0" i="0" sz="1400" u="none" cap="none" strike="noStrike">
              <a:solidFill>
                <a:srgbClr val="000000"/>
              </a:solidFill>
              <a:latin typeface="Arial"/>
              <a:ea typeface="Arial"/>
              <a:cs typeface="Arial"/>
              <a:sym typeface="Arial"/>
            </a:endParaRPr>
          </a:p>
        </p:txBody>
      </p:sp>
      <p:sp>
        <p:nvSpPr>
          <p:cNvPr id="1379" name="Google Shape;1379;p90"/>
          <p:cNvSpPr/>
          <p:nvPr/>
        </p:nvSpPr>
        <p:spPr>
          <a:xfrm>
            <a:off x="0" y="3134550"/>
            <a:ext cx="4105800" cy="1192200"/>
          </a:xfrm>
          <a:prstGeom prst="ellipse">
            <a:avLst/>
          </a:prstGeom>
          <a:noFill/>
          <a:ln cap="flat" cmpd="sng" w="28575">
            <a:solidFill>
              <a:srgbClr val="00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0" name="Google Shape;1380;p90"/>
          <p:cNvSpPr/>
          <p:nvPr/>
        </p:nvSpPr>
        <p:spPr>
          <a:xfrm>
            <a:off x="2517725" y="4201825"/>
            <a:ext cx="2294400" cy="7578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2"/>
                                        </p:tgtEl>
                                        <p:attrNameLst>
                                          <p:attrName>style.visibility</p:attrName>
                                        </p:attrNameLst>
                                      </p:cBhvr>
                                      <p:to>
                                        <p:strVal val="visible"/>
                                      </p:to>
                                    </p:set>
                                    <p:animEffect filter="fade" transition="in">
                                      <p:cBhvr>
                                        <p:cTn dur="1000"/>
                                        <p:tgtEl>
                                          <p:spTgt spid="13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7"/>
                                        </p:tgtEl>
                                        <p:attrNameLst>
                                          <p:attrName>style.visibility</p:attrName>
                                        </p:attrNameLst>
                                      </p:cBhvr>
                                      <p:to>
                                        <p:strVal val="visible"/>
                                      </p:to>
                                    </p:set>
                                    <p:animEffect filter="fade" transition="in">
                                      <p:cBhvr>
                                        <p:cTn dur="1000"/>
                                        <p:tgtEl>
                                          <p:spTgt spid="13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9"/>
                                        </p:tgtEl>
                                        <p:attrNameLst>
                                          <p:attrName>style.visibility</p:attrName>
                                        </p:attrNameLst>
                                      </p:cBhvr>
                                      <p:to>
                                        <p:strVal val="visible"/>
                                      </p:to>
                                    </p:set>
                                    <p:animEffect filter="fade" transition="in">
                                      <p:cBhvr>
                                        <p:cTn dur="1000"/>
                                        <p:tgtEl>
                                          <p:spTgt spid="13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4"/>
                                        </p:tgtEl>
                                        <p:attrNameLst>
                                          <p:attrName>style.visibility</p:attrName>
                                        </p:attrNameLst>
                                      </p:cBhvr>
                                      <p:to>
                                        <p:strVal val="visible"/>
                                      </p:to>
                                    </p:set>
                                    <p:animEffect filter="fade" transition="in">
                                      <p:cBhvr>
                                        <p:cTn dur="1000"/>
                                        <p:tgtEl>
                                          <p:spTgt spid="13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0"/>
                                        </p:tgtEl>
                                        <p:attrNameLst>
                                          <p:attrName>style.visibility</p:attrName>
                                        </p:attrNameLst>
                                      </p:cBhvr>
                                      <p:to>
                                        <p:strVal val="visible"/>
                                      </p:to>
                                    </p:set>
                                    <p:animEffect filter="fade" transition="in">
                                      <p:cBhvr>
                                        <p:cTn dur="1000"/>
                                        <p:tgtEl>
                                          <p:spTgt spid="13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8"/>
                                        </p:tgtEl>
                                        <p:attrNameLst>
                                          <p:attrName>style.visibility</p:attrName>
                                        </p:attrNameLst>
                                      </p:cBhvr>
                                      <p:to>
                                        <p:strVal val="visible"/>
                                      </p:to>
                                    </p:set>
                                    <p:animEffect filter="fade" transition="in">
                                      <p:cBhvr>
                                        <p:cTn dur="1000"/>
                                        <p:tgtEl>
                                          <p:spTgt spid="13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5"/>
                                        </p:tgtEl>
                                        <p:attrNameLst>
                                          <p:attrName>style.visibility</p:attrName>
                                        </p:attrNameLst>
                                      </p:cBhvr>
                                      <p:to>
                                        <p:strVal val="visible"/>
                                      </p:to>
                                    </p:set>
                                    <p:animEffect filter="fade" transition="in">
                                      <p:cBhvr>
                                        <p:cTn dur="1000"/>
                                        <p:tgtEl>
                                          <p:spTgt spid="13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6"/>
                                        </p:tgtEl>
                                        <p:attrNameLst>
                                          <p:attrName>style.visibility</p:attrName>
                                        </p:attrNameLst>
                                      </p:cBhvr>
                                      <p:to>
                                        <p:strVal val="visible"/>
                                      </p:to>
                                    </p:set>
                                    <p:animEffect filter="fade" transition="in">
                                      <p:cBhvr>
                                        <p:cTn dur="1000"/>
                                        <p:tgtEl>
                                          <p:spTgt spid="13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4" name="Shape 1384"/>
        <p:cNvGrpSpPr/>
        <p:nvPr/>
      </p:nvGrpSpPr>
      <p:grpSpPr>
        <a:xfrm>
          <a:off x="0" y="0"/>
          <a:ext cx="0" cy="0"/>
          <a:chOff x="0" y="0"/>
          <a:chExt cx="0" cy="0"/>
        </a:xfrm>
      </p:grpSpPr>
      <p:sp>
        <p:nvSpPr>
          <p:cNvPr id="1385" name="Google Shape;1385;p91"/>
          <p:cNvSpPr txBox="1"/>
          <p:nvPr>
            <p:ph type="title"/>
          </p:nvPr>
        </p:nvSpPr>
        <p:spPr>
          <a:xfrm>
            <a:off x="1602581" y="171450"/>
            <a:ext cx="6115050" cy="7429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200"/>
              <a:buNone/>
            </a:pPr>
            <a:r>
              <a:rPr lang="en"/>
              <a:t>Hydrates</a:t>
            </a:r>
            <a:endParaRPr/>
          </a:p>
        </p:txBody>
      </p:sp>
      <p:sp>
        <p:nvSpPr>
          <p:cNvPr id="1386" name="Google Shape;1386;p91"/>
          <p:cNvSpPr txBox="1"/>
          <p:nvPr>
            <p:ph idx="1" type="body"/>
          </p:nvPr>
        </p:nvSpPr>
        <p:spPr>
          <a:xfrm>
            <a:off x="245097" y="1527142"/>
            <a:ext cx="8550111" cy="3386580"/>
          </a:xfrm>
          <a:prstGeom prst="rect">
            <a:avLst/>
          </a:prstGeom>
          <a:noFill/>
          <a:ln>
            <a:noFill/>
          </a:ln>
        </p:spPr>
        <p:txBody>
          <a:bodyPr anchorCtr="0" anchor="t" bIns="91425" lIns="91425" spcFirstLastPara="1" rIns="91425" wrap="square" tIns="91425">
            <a:noAutofit/>
          </a:bodyPr>
          <a:lstStyle/>
          <a:p>
            <a:pPr indent="-457200" lvl="0" marL="457200" rtl="0" algn="l">
              <a:lnSpc>
                <a:spcPct val="115000"/>
              </a:lnSpc>
              <a:spcBef>
                <a:spcPts val="0"/>
              </a:spcBef>
              <a:spcAft>
                <a:spcPts val="0"/>
              </a:spcAft>
              <a:buSzPts val="3600"/>
              <a:buChar char="●"/>
            </a:pPr>
            <a:r>
              <a:rPr lang="en" sz="2400"/>
              <a:t>Once the hydrate is heated, you can calculate the moles of water that evaporated, and figure out the formula. The steps are as follows:</a:t>
            </a:r>
            <a:endParaRPr/>
          </a:p>
          <a:p>
            <a:pPr indent="-385763" lvl="1" marL="694135" rtl="0" algn="l">
              <a:lnSpc>
                <a:spcPct val="115000"/>
              </a:lnSpc>
              <a:spcBef>
                <a:spcPts val="1600"/>
              </a:spcBef>
              <a:spcAft>
                <a:spcPts val="0"/>
              </a:spcAft>
              <a:buSzPts val="1400"/>
              <a:buFont typeface="Twentieth Century"/>
              <a:buAutoNum type="arabicPeriod"/>
            </a:pPr>
            <a:r>
              <a:rPr lang="en" sz="2400"/>
              <a:t>Calculate the mass of hydrate, anhydrate and water by subtraction.</a:t>
            </a:r>
            <a:endParaRPr/>
          </a:p>
          <a:p>
            <a:pPr indent="-385763" lvl="1" marL="694135" rtl="0" algn="l">
              <a:lnSpc>
                <a:spcPct val="115000"/>
              </a:lnSpc>
              <a:spcBef>
                <a:spcPts val="1600"/>
              </a:spcBef>
              <a:spcAft>
                <a:spcPts val="0"/>
              </a:spcAft>
              <a:buSzPts val="1400"/>
              <a:buFont typeface="Twentieth Century"/>
              <a:buAutoNum type="arabicPeriod"/>
            </a:pPr>
            <a:r>
              <a:rPr lang="en" sz="2400"/>
              <a:t>Find the moles of anhydrate and water separately.</a:t>
            </a:r>
            <a:endParaRPr/>
          </a:p>
          <a:p>
            <a:pPr indent="-385763" lvl="1" marL="694135" rtl="0" algn="l">
              <a:lnSpc>
                <a:spcPct val="115000"/>
              </a:lnSpc>
              <a:spcBef>
                <a:spcPts val="1600"/>
              </a:spcBef>
              <a:spcAft>
                <a:spcPts val="0"/>
              </a:spcAft>
              <a:buSzPts val="1400"/>
              <a:buFont typeface="Twentieth Century"/>
              <a:buAutoNum type="arabicPeriod"/>
            </a:pPr>
            <a:r>
              <a:rPr lang="en" sz="2400"/>
              <a:t>Find the mole ratio of anhydrate to water (1 to ?).</a:t>
            </a:r>
            <a:endParaRPr/>
          </a:p>
          <a:p>
            <a:pPr indent="-296863" lvl="1" marL="694135" rtl="0" algn="l">
              <a:lnSpc>
                <a:spcPct val="115000"/>
              </a:lnSpc>
              <a:spcBef>
                <a:spcPts val="1600"/>
              </a:spcBef>
              <a:spcAft>
                <a:spcPts val="0"/>
              </a:spcAft>
              <a:buSzPts val="1400"/>
              <a:buFont typeface="Twentieth Century"/>
              <a:buNone/>
            </a:pPr>
            <a:r>
              <a:t/>
            </a:r>
            <a:endParaRPr sz="2400"/>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0" name="Shape 1390"/>
        <p:cNvGrpSpPr/>
        <p:nvPr/>
      </p:nvGrpSpPr>
      <p:grpSpPr>
        <a:xfrm>
          <a:off x="0" y="0"/>
          <a:ext cx="0" cy="0"/>
          <a:chOff x="0" y="0"/>
          <a:chExt cx="0" cy="0"/>
        </a:xfrm>
      </p:grpSpPr>
      <p:sp>
        <p:nvSpPr>
          <p:cNvPr id="1391" name="Google Shape;1391;p92"/>
          <p:cNvSpPr txBox="1"/>
          <p:nvPr>
            <p:ph type="title"/>
          </p:nvPr>
        </p:nvSpPr>
        <p:spPr>
          <a:xfrm>
            <a:off x="1602581" y="171450"/>
            <a:ext cx="6115050" cy="7429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200"/>
              <a:buNone/>
            </a:pPr>
            <a:r>
              <a:rPr lang="en"/>
              <a:t>Hydrate Example:</a:t>
            </a:r>
            <a:endParaRPr/>
          </a:p>
        </p:txBody>
      </p:sp>
      <p:sp>
        <p:nvSpPr>
          <p:cNvPr id="1392" name="Google Shape;1392;p92"/>
          <p:cNvSpPr txBox="1"/>
          <p:nvPr>
            <p:ph idx="1" type="body"/>
          </p:nvPr>
        </p:nvSpPr>
        <p:spPr>
          <a:xfrm>
            <a:off x="433633" y="1331119"/>
            <a:ext cx="8286161" cy="3469481"/>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3600"/>
              <a:buNone/>
            </a:pPr>
            <a:r>
              <a:rPr lang="en" sz="2400"/>
              <a:t>Data:</a:t>
            </a:r>
            <a:endParaRPr/>
          </a:p>
          <a:p>
            <a:pPr indent="-317500" lvl="1" marL="914400" rtl="0" algn="l">
              <a:lnSpc>
                <a:spcPct val="115000"/>
              </a:lnSpc>
              <a:spcBef>
                <a:spcPts val="1600"/>
              </a:spcBef>
              <a:spcAft>
                <a:spcPts val="0"/>
              </a:spcAft>
              <a:buSzPts val="1400"/>
              <a:buChar char="○"/>
            </a:pPr>
            <a:r>
              <a:rPr lang="en" sz="2400" u="sng"/>
              <a:t>Mass of crucible</a:t>
            </a:r>
            <a:r>
              <a:rPr lang="en" sz="2400"/>
              <a:t>: 28.00 g</a:t>
            </a:r>
            <a:endParaRPr/>
          </a:p>
          <a:p>
            <a:pPr indent="-317500" lvl="1" marL="914400" rtl="0" algn="l">
              <a:lnSpc>
                <a:spcPct val="115000"/>
              </a:lnSpc>
              <a:spcBef>
                <a:spcPts val="1600"/>
              </a:spcBef>
              <a:spcAft>
                <a:spcPts val="0"/>
              </a:spcAft>
              <a:buSzPts val="1400"/>
              <a:buChar char="○"/>
            </a:pPr>
            <a:r>
              <a:rPr lang="en" sz="2400" u="sng"/>
              <a:t>Mass of crucible and hydrate</a:t>
            </a:r>
            <a:r>
              <a:rPr lang="en" sz="2400"/>
              <a:t>: 29.60 g</a:t>
            </a:r>
            <a:endParaRPr/>
          </a:p>
          <a:p>
            <a:pPr indent="-317500" lvl="1" marL="914400" rtl="0" algn="l">
              <a:lnSpc>
                <a:spcPct val="115000"/>
              </a:lnSpc>
              <a:spcBef>
                <a:spcPts val="1600"/>
              </a:spcBef>
              <a:spcAft>
                <a:spcPts val="0"/>
              </a:spcAft>
              <a:buSzPts val="1400"/>
              <a:buChar char="○"/>
            </a:pPr>
            <a:r>
              <a:rPr lang="en" sz="2400" u="sng"/>
              <a:t>Mass of crucible and anhydrate</a:t>
            </a:r>
            <a:r>
              <a:rPr lang="en" sz="2400"/>
              <a:t>: 29.24 g</a:t>
            </a:r>
            <a:endParaRPr/>
          </a:p>
          <a:p>
            <a:pPr indent="0" lvl="0" marL="0" rtl="0" algn="l">
              <a:lnSpc>
                <a:spcPct val="115000"/>
              </a:lnSpc>
              <a:spcBef>
                <a:spcPts val="0"/>
              </a:spcBef>
              <a:spcAft>
                <a:spcPts val="0"/>
              </a:spcAft>
              <a:buSzPts val="3600"/>
              <a:buNone/>
            </a:pPr>
            <a:r>
              <a:rPr lang="en" sz="2400"/>
              <a:t>Calculate the hydrate formula and the percent water if the anhydrate is CuSO</a:t>
            </a:r>
            <a:r>
              <a:rPr baseline="-25000" lang="en" sz="2400"/>
              <a:t>4</a:t>
            </a:r>
            <a:r>
              <a:rPr lang="en" sz="2400"/>
              <a:t>. </a:t>
            </a:r>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6" name="Shape 1396"/>
        <p:cNvGrpSpPr/>
        <p:nvPr/>
      </p:nvGrpSpPr>
      <p:grpSpPr>
        <a:xfrm>
          <a:off x="0" y="0"/>
          <a:ext cx="0" cy="0"/>
          <a:chOff x="0" y="0"/>
          <a:chExt cx="0" cy="0"/>
        </a:xfrm>
      </p:grpSpPr>
      <p:sp>
        <p:nvSpPr>
          <p:cNvPr id="1397" name="Google Shape;1397;p93"/>
          <p:cNvSpPr txBox="1"/>
          <p:nvPr>
            <p:ph type="title"/>
          </p:nvPr>
        </p:nvSpPr>
        <p:spPr>
          <a:xfrm>
            <a:off x="1602581" y="171450"/>
            <a:ext cx="6115050" cy="7429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200"/>
              <a:buNone/>
            </a:pPr>
            <a:r>
              <a:rPr lang="en"/>
              <a:t>Answer</a:t>
            </a:r>
            <a:endParaRPr/>
          </a:p>
        </p:txBody>
      </p:sp>
      <p:sp>
        <p:nvSpPr>
          <p:cNvPr id="1398" name="Google Shape;1398;p93"/>
          <p:cNvSpPr txBox="1"/>
          <p:nvPr>
            <p:ph idx="1" type="body"/>
          </p:nvPr>
        </p:nvSpPr>
        <p:spPr>
          <a:xfrm>
            <a:off x="254548" y="1398112"/>
            <a:ext cx="6115050" cy="3371850"/>
          </a:xfrm>
          <a:prstGeom prst="rect">
            <a:avLst/>
          </a:prstGeom>
          <a:noFill/>
          <a:ln>
            <a:noFill/>
          </a:ln>
        </p:spPr>
        <p:txBody>
          <a:bodyPr anchorCtr="0" anchor="t" bIns="91425" lIns="91425" spcFirstLastPara="1" rIns="91425" wrap="square" tIns="91425">
            <a:noAutofit/>
          </a:bodyPr>
          <a:lstStyle/>
          <a:p>
            <a:pPr indent="-457200" lvl="0" marL="457200" rtl="0" algn="l">
              <a:lnSpc>
                <a:spcPct val="115000"/>
              </a:lnSpc>
              <a:spcBef>
                <a:spcPts val="0"/>
              </a:spcBef>
              <a:spcAft>
                <a:spcPts val="0"/>
              </a:spcAft>
              <a:buSzPts val="3600"/>
              <a:buChar char="●"/>
            </a:pPr>
            <a:r>
              <a:rPr lang="en" sz="2400"/>
              <a:t>29.60-28.00 = 1.60 g of hydrate</a:t>
            </a:r>
            <a:endParaRPr/>
          </a:p>
          <a:p>
            <a:pPr indent="-457200" lvl="0" marL="457200" rtl="0" algn="l">
              <a:lnSpc>
                <a:spcPct val="115000"/>
              </a:lnSpc>
              <a:spcBef>
                <a:spcPts val="0"/>
              </a:spcBef>
              <a:spcAft>
                <a:spcPts val="0"/>
              </a:spcAft>
              <a:buSzPts val="3600"/>
              <a:buChar char="●"/>
            </a:pPr>
            <a:r>
              <a:rPr lang="en" sz="2400"/>
              <a:t>29.24-28.00 = 1.24 g of anhydrate</a:t>
            </a:r>
            <a:endParaRPr/>
          </a:p>
          <a:p>
            <a:pPr indent="-457200" lvl="0" marL="457200" rtl="0" algn="l">
              <a:lnSpc>
                <a:spcPct val="115000"/>
              </a:lnSpc>
              <a:spcBef>
                <a:spcPts val="0"/>
              </a:spcBef>
              <a:spcAft>
                <a:spcPts val="0"/>
              </a:spcAft>
              <a:buSzPts val="3600"/>
              <a:buChar char="●"/>
            </a:pPr>
            <a:r>
              <a:rPr lang="en" sz="2400"/>
              <a:t>1.60-1.24 = 0.36 g of water</a:t>
            </a:r>
            <a:endParaRPr/>
          </a:p>
          <a:p>
            <a:pPr indent="-457200" lvl="0" marL="457200" rtl="0" algn="l">
              <a:lnSpc>
                <a:spcPct val="115000"/>
              </a:lnSpc>
              <a:spcBef>
                <a:spcPts val="0"/>
              </a:spcBef>
              <a:spcAft>
                <a:spcPts val="0"/>
              </a:spcAft>
              <a:buSzPts val="3600"/>
              <a:buChar char="●"/>
            </a:pPr>
            <a:r>
              <a:rPr lang="en" sz="2400"/>
              <a:t>0.36/1.60 * 100 = </a:t>
            </a:r>
            <a:r>
              <a:rPr lang="en" sz="2400">
                <a:solidFill>
                  <a:srgbClr val="FF0000"/>
                </a:solidFill>
              </a:rPr>
              <a:t>23% water</a:t>
            </a:r>
            <a:endParaRPr/>
          </a:p>
          <a:p>
            <a:pPr indent="-228600" lvl="0" marL="457200" rtl="0" algn="l">
              <a:lnSpc>
                <a:spcPct val="115000"/>
              </a:lnSpc>
              <a:spcBef>
                <a:spcPts val="0"/>
              </a:spcBef>
              <a:spcAft>
                <a:spcPts val="0"/>
              </a:spcAft>
              <a:buSzPts val="3600"/>
              <a:buNone/>
            </a:pPr>
            <a:r>
              <a:t/>
            </a:r>
            <a:endParaRPr sz="2400">
              <a:solidFill>
                <a:srgbClr val="FF0000"/>
              </a:solidFill>
            </a:endParaRPr>
          </a:p>
          <a:p>
            <a:pPr indent="-457200" lvl="0" marL="457200" rtl="0" algn="l">
              <a:lnSpc>
                <a:spcPct val="115000"/>
              </a:lnSpc>
              <a:spcBef>
                <a:spcPts val="0"/>
              </a:spcBef>
              <a:spcAft>
                <a:spcPts val="0"/>
              </a:spcAft>
              <a:buSzPts val="3600"/>
              <a:buChar char="●"/>
            </a:pPr>
            <a:r>
              <a:rPr lang="en" sz="2400"/>
              <a:t>0.36/18.016 = 0.1998 moles of water</a:t>
            </a:r>
            <a:endParaRPr/>
          </a:p>
          <a:p>
            <a:pPr indent="-457200" lvl="0" marL="457200" rtl="0" algn="l">
              <a:lnSpc>
                <a:spcPct val="115000"/>
              </a:lnSpc>
              <a:spcBef>
                <a:spcPts val="0"/>
              </a:spcBef>
              <a:spcAft>
                <a:spcPts val="0"/>
              </a:spcAft>
              <a:buSzPts val="3600"/>
              <a:buChar char="●"/>
            </a:pPr>
            <a:r>
              <a:rPr lang="en" sz="2400"/>
              <a:t>1.24/159.6 = 0.007769 moles of anhydrate</a:t>
            </a:r>
            <a:endParaRPr/>
          </a:p>
          <a:p>
            <a:pPr indent="-457200" lvl="0" marL="457200" rtl="0" algn="l">
              <a:lnSpc>
                <a:spcPct val="115000"/>
              </a:lnSpc>
              <a:spcBef>
                <a:spcPts val="0"/>
              </a:spcBef>
              <a:spcAft>
                <a:spcPts val="0"/>
              </a:spcAft>
              <a:buSzPts val="3600"/>
              <a:buChar char="●"/>
            </a:pPr>
            <a:r>
              <a:rPr lang="en" sz="2400">
                <a:solidFill>
                  <a:srgbClr val="FF0000"/>
                </a:solidFill>
              </a:rPr>
              <a:t>CuSO</a:t>
            </a:r>
            <a:r>
              <a:rPr baseline="-25000" lang="en" sz="2400">
                <a:solidFill>
                  <a:srgbClr val="FF0000"/>
                </a:solidFill>
              </a:rPr>
              <a:t>4</a:t>
            </a:r>
            <a:r>
              <a:rPr baseline="30000" lang="en" sz="2400">
                <a:solidFill>
                  <a:srgbClr val="FF0000"/>
                </a:solidFill>
              </a:rPr>
              <a:t>.</a:t>
            </a:r>
            <a:r>
              <a:rPr lang="en" sz="2400">
                <a:solidFill>
                  <a:srgbClr val="FF0000"/>
                </a:solidFill>
              </a:rPr>
              <a:t>3H</a:t>
            </a:r>
            <a:r>
              <a:rPr baseline="-25000" lang="en" sz="2400">
                <a:solidFill>
                  <a:srgbClr val="FF0000"/>
                </a:solidFill>
              </a:rPr>
              <a:t>2</a:t>
            </a:r>
            <a:r>
              <a:rPr lang="en" sz="2400">
                <a:solidFill>
                  <a:srgbClr val="FF0000"/>
                </a:solidFill>
              </a:rPr>
              <a:t>O</a:t>
            </a:r>
            <a:endParaRPr/>
          </a:p>
          <a:p>
            <a:pPr indent="-228600" lvl="0" marL="457200" rtl="0" algn="l">
              <a:lnSpc>
                <a:spcPct val="115000"/>
              </a:lnSpc>
              <a:spcBef>
                <a:spcPts val="0"/>
              </a:spcBef>
              <a:spcAft>
                <a:spcPts val="0"/>
              </a:spcAft>
              <a:buSzPts val="3600"/>
              <a:buNone/>
            </a:pPr>
            <a:r>
              <a:t/>
            </a:r>
            <a:endParaRPr sz="2400"/>
          </a:p>
          <a:p>
            <a:pPr indent="-228600" lvl="0" marL="457200" rtl="0" algn="l">
              <a:lnSpc>
                <a:spcPct val="115000"/>
              </a:lnSpc>
              <a:spcBef>
                <a:spcPts val="0"/>
              </a:spcBef>
              <a:spcAft>
                <a:spcPts val="0"/>
              </a:spcAft>
              <a:buSzPts val="3600"/>
              <a:buNone/>
            </a:pPr>
            <a:r>
              <a:t/>
            </a:r>
            <a:endParaRPr sz="2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9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9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9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9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9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9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98">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98">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98">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98">
                                            <p:txEl>
                                              <p:pRg end="9" st="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2" name="Shape 1402"/>
        <p:cNvGrpSpPr/>
        <p:nvPr/>
      </p:nvGrpSpPr>
      <p:grpSpPr>
        <a:xfrm>
          <a:off x="0" y="0"/>
          <a:ext cx="0" cy="0"/>
          <a:chOff x="0" y="0"/>
          <a:chExt cx="0" cy="0"/>
        </a:xfrm>
      </p:grpSpPr>
      <p:sp>
        <p:nvSpPr>
          <p:cNvPr id="1403" name="Google Shape;1403;p94"/>
          <p:cNvSpPr txBox="1"/>
          <p:nvPr>
            <p:ph idx="1" type="body"/>
          </p:nvPr>
        </p:nvSpPr>
        <p:spPr>
          <a:xfrm>
            <a:off x="311700" y="1495975"/>
            <a:ext cx="8520600" cy="3284400"/>
          </a:xfrm>
          <a:prstGeom prst="rect">
            <a:avLst/>
          </a:prstGeom>
          <a:noFill/>
          <a:ln>
            <a:noFill/>
          </a:ln>
        </p:spPr>
        <p:txBody>
          <a:bodyPr anchorCtr="0" anchor="t" bIns="91425" lIns="91425" spcFirstLastPara="1" rIns="91425" wrap="square" tIns="91425">
            <a:noAutofit/>
          </a:bodyPr>
          <a:lstStyle/>
          <a:p>
            <a:pPr indent="-419100" lvl="0" marL="457200" rtl="0" algn="l">
              <a:lnSpc>
                <a:spcPct val="115000"/>
              </a:lnSpc>
              <a:spcBef>
                <a:spcPts val="0"/>
              </a:spcBef>
              <a:spcAft>
                <a:spcPts val="0"/>
              </a:spcAft>
              <a:buSzPts val="3000"/>
              <a:buChar char="✓"/>
            </a:pPr>
            <a:r>
              <a:rPr lang="en"/>
              <a:t>Calculate the percent composition of a substance</a:t>
            </a:r>
            <a:endParaRPr/>
          </a:p>
          <a:p>
            <a:pPr indent="-419100" lvl="0" marL="457200" rtl="0" algn="l">
              <a:lnSpc>
                <a:spcPct val="115000"/>
              </a:lnSpc>
              <a:spcBef>
                <a:spcPts val="0"/>
              </a:spcBef>
              <a:spcAft>
                <a:spcPts val="0"/>
              </a:spcAft>
              <a:buSzPts val="3000"/>
              <a:buChar char="✓"/>
            </a:pPr>
            <a:r>
              <a:rPr lang="en"/>
              <a:t>Calculate the percent composition of water in a hydrate</a:t>
            </a:r>
            <a:br>
              <a:rPr lang="en"/>
            </a:b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3"/>
                                        </p:tgtEl>
                                        <p:attrNameLst>
                                          <p:attrName>style.visibility</p:attrName>
                                        </p:attrNameLst>
                                      </p:cBhvr>
                                      <p:to>
                                        <p:strVal val="visible"/>
                                      </p:to>
                                    </p:set>
                                    <p:animEffect filter="fade" transition="in">
                                      <p:cBhvr>
                                        <p:cTn dur="1000"/>
                                        <p:tgtEl>
                                          <p:spTgt spid="14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7" name="Shape 1407"/>
        <p:cNvGrpSpPr/>
        <p:nvPr/>
      </p:nvGrpSpPr>
      <p:grpSpPr>
        <a:xfrm>
          <a:off x="0" y="0"/>
          <a:ext cx="0" cy="0"/>
          <a:chOff x="0" y="0"/>
          <a:chExt cx="0" cy="0"/>
        </a:xfrm>
      </p:grpSpPr>
      <p:sp>
        <p:nvSpPr>
          <p:cNvPr id="1408" name="Google Shape;1408;p95"/>
          <p:cNvSpPr txBox="1"/>
          <p:nvPr>
            <p:ph type="ctrTitle"/>
          </p:nvPr>
        </p:nvSpPr>
        <p:spPr>
          <a:xfrm>
            <a:off x="298775" y="1525300"/>
            <a:ext cx="8554200" cy="3266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000"/>
              <a:buNone/>
            </a:pPr>
            <a:r>
              <a:rPr lang="en"/>
              <a:t>Determining Empirical &amp; Molecular Formulas</a:t>
            </a:r>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2" name="Shape 1412"/>
        <p:cNvGrpSpPr/>
        <p:nvPr/>
      </p:nvGrpSpPr>
      <p:grpSpPr>
        <a:xfrm>
          <a:off x="0" y="0"/>
          <a:ext cx="0" cy="0"/>
          <a:chOff x="0" y="0"/>
          <a:chExt cx="0" cy="0"/>
        </a:xfrm>
      </p:grpSpPr>
      <p:sp>
        <p:nvSpPr>
          <p:cNvPr id="1413" name="Google Shape;1413;p96"/>
          <p:cNvSpPr txBox="1"/>
          <p:nvPr>
            <p:ph type="title"/>
          </p:nvPr>
        </p:nvSpPr>
        <p:spPr>
          <a:xfrm>
            <a:off x="987850" y="292850"/>
            <a:ext cx="67959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Lesson Objectives:</a:t>
            </a:r>
            <a:endParaRPr/>
          </a:p>
        </p:txBody>
      </p:sp>
      <p:sp>
        <p:nvSpPr>
          <p:cNvPr id="1414" name="Google Shape;1414;p96"/>
          <p:cNvSpPr txBox="1"/>
          <p:nvPr>
            <p:ph idx="1" type="body"/>
          </p:nvPr>
        </p:nvSpPr>
        <p:spPr>
          <a:xfrm>
            <a:off x="311700" y="1495975"/>
            <a:ext cx="8520600" cy="3284400"/>
          </a:xfrm>
          <a:prstGeom prst="rect">
            <a:avLst/>
          </a:prstGeom>
          <a:noFill/>
          <a:ln>
            <a:noFill/>
          </a:ln>
        </p:spPr>
        <p:txBody>
          <a:bodyPr anchorCtr="0" anchor="t" bIns="91425" lIns="91425" spcFirstLastPara="1" rIns="91425" wrap="square" tIns="91425">
            <a:noAutofit/>
          </a:bodyPr>
          <a:lstStyle/>
          <a:p>
            <a:pPr indent="-457200" lvl="0" marL="457200" rtl="0" algn="l">
              <a:lnSpc>
                <a:spcPct val="115000"/>
              </a:lnSpc>
              <a:spcBef>
                <a:spcPts val="0"/>
              </a:spcBef>
              <a:spcAft>
                <a:spcPts val="0"/>
              </a:spcAft>
              <a:buSzPts val="3600"/>
              <a:buChar char="✓"/>
            </a:pPr>
            <a:r>
              <a:rPr lang="en"/>
              <a:t>Determine the empirical formula from the molecular formula</a:t>
            </a:r>
            <a:endParaRPr/>
          </a:p>
          <a:p>
            <a:pPr indent="-457200" lvl="0" marL="457200" rtl="0" algn="l">
              <a:lnSpc>
                <a:spcPct val="115000"/>
              </a:lnSpc>
              <a:spcBef>
                <a:spcPts val="0"/>
              </a:spcBef>
              <a:spcAft>
                <a:spcPts val="0"/>
              </a:spcAft>
              <a:buSzPts val="3600"/>
              <a:buChar char="✓"/>
            </a:pPr>
            <a:r>
              <a:rPr lang="en"/>
              <a:t>Calculate the molecular from the empirical formula</a:t>
            </a:r>
            <a:br>
              <a:rPr lang="en"/>
            </a:b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4"/>
                                        </p:tgtEl>
                                        <p:attrNameLst>
                                          <p:attrName>style.visibility</p:attrName>
                                        </p:attrNameLst>
                                      </p:cBhvr>
                                      <p:to>
                                        <p:strVal val="visible"/>
                                      </p:to>
                                    </p:set>
                                    <p:animEffect filter="fade" transition="in">
                                      <p:cBhvr>
                                        <p:cTn dur="1000"/>
                                        <p:tgtEl>
                                          <p:spTgt spid="14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8" name="Shape 1418"/>
        <p:cNvGrpSpPr/>
        <p:nvPr/>
      </p:nvGrpSpPr>
      <p:grpSpPr>
        <a:xfrm>
          <a:off x="0" y="0"/>
          <a:ext cx="0" cy="0"/>
          <a:chOff x="0" y="0"/>
          <a:chExt cx="0" cy="0"/>
        </a:xfrm>
      </p:grpSpPr>
      <p:sp>
        <p:nvSpPr>
          <p:cNvPr id="1419" name="Google Shape;1419;p97"/>
          <p:cNvSpPr txBox="1"/>
          <p:nvPr>
            <p:ph type="title"/>
          </p:nvPr>
        </p:nvSpPr>
        <p:spPr>
          <a:xfrm>
            <a:off x="987850" y="292850"/>
            <a:ext cx="67959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Empirical Formula (ratio)</a:t>
            </a:r>
            <a:endParaRPr/>
          </a:p>
        </p:txBody>
      </p:sp>
      <p:sp>
        <p:nvSpPr>
          <p:cNvPr id="1420" name="Google Shape;1420;p97"/>
          <p:cNvSpPr txBox="1"/>
          <p:nvPr>
            <p:ph idx="1" type="body"/>
          </p:nvPr>
        </p:nvSpPr>
        <p:spPr>
          <a:xfrm>
            <a:off x="311700" y="1495975"/>
            <a:ext cx="8520600" cy="3284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
              <a:t>Smallest whole number ratio of atoms in a compound (cannot be reduced any further)</a:t>
            </a:r>
            <a:endParaRPr/>
          </a:p>
          <a:p>
            <a:pPr indent="0" lvl="0" marL="0" rtl="0" algn="l">
              <a:lnSpc>
                <a:spcPct val="115000"/>
              </a:lnSpc>
              <a:spcBef>
                <a:spcPts val="1600"/>
              </a:spcBef>
              <a:spcAft>
                <a:spcPts val="0"/>
              </a:spcAft>
              <a:buSzPts val="1400"/>
              <a:buNone/>
            </a:pPr>
            <a:r>
              <a:rPr lang="en"/>
              <a:t>Ex. B</a:t>
            </a:r>
            <a:r>
              <a:rPr baseline="-25000" lang="en"/>
              <a:t>10</a:t>
            </a:r>
            <a:r>
              <a:rPr lang="en"/>
              <a:t>G</a:t>
            </a:r>
            <a:r>
              <a:rPr baseline="-25000" lang="en"/>
              <a:t>20</a:t>
            </a:r>
            <a:endParaRPr baseline="-25000"/>
          </a:p>
          <a:p>
            <a:pPr indent="0" lvl="0" marL="0" rtl="0" algn="l">
              <a:lnSpc>
                <a:spcPct val="115000"/>
              </a:lnSpc>
              <a:spcBef>
                <a:spcPts val="1600"/>
              </a:spcBef>
              <a:spcAft>
                <a:spcPts val="1600"/>
              </a:spcAft>
              <a:buSzPts val="1400"/>
              <a:buNone/>
            </a:pPr>
            <a:r>
              <a:rPr lang="en"/>
              <a:t>    </a:t>
            </a:r>
            <a:endParaRPr/>
          </a:p>
        </p:txBody>
      </p:sp>
      <p:sp>
        <p:nvSpPr>
          <p:cNvPr id="1421" name="Google Shape;1421;p97"/>
          <p:cNvSpPr txBox="1"/>
          <p:nvPr/>
        </p:nvSpPr>
        <p:spPr>
          <a:xfrm>
            <a:off x="932675" y="3846050"/>
            <a:ext cx="5096100" cy="682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3600"/>
              <a:buFont typeface="Arial"/>
              <a:buNone/>
            </a:pPr>
            <a:r>
              <a:rPr b="0" i="0" lang="en" sz="3600" u="none" cap="none" strike="noStrike">
                <a:solidFill>
                  <a:schemeClr val="lt1"/>
                </a:solidFill>
                <a:latin typeface="Shadows Into Light"/>
                <a:ea typeface="Shadows Into Light"/>
                <a:cs typeface="Shadows Into Light"/>
                <a:sym typeface="Shadows Into Light"/>
              </a:rPr>
              <a:t>B</a:t>
            </a:r>
            <a:r>
              <a:rPr b="0" baseline="-25000" i="0" lang="en" sz="3600" u="none" cap="none" strike="noStrike">
                <a:solidFill>
                  <a:schemeClr val="lt1"/>
                </a:solidFill>
                <a:latin typeface="Shadows Into Light"/>
                <a:ea typeface="Shadows Into Light"/>
                <a:cs typeface="Shadows Into Light"/>
                <a:sym typeface="Shadows Into Light"/>
              </a:rPr>
              <a:t>1</a:t>
            </a:r>
            <a:r>
              <a:rPr b="0" i="0" lang="en" sz="3600" u="none" cap="none" strike="noStrike">
                <a:solidFill>
                  <a:schemeClr val="lt1"/>
                </a:solidFill>
                <a:latin typeface="Shadows Into Light"/>
                <a:ea typeface="Shadows Into Light"/>
                <a:cs typeface="Shadows Into Light"/>
                <a:sym typeface="Shadows Into Light"/>
              </a:rPr>
              <a:t>G</a:t>
            </a:r>
            <a:r>
              <a:rPr b="0" baseline="-25000" i="0" lang="en" sz="3600" u="none" cap="none" strike="noStrike">
                <a:solidFill>
                  <a:schemeClr val="lt1"/>
                </a:solidFill>
                <a:latin typeface="Shadows Into Light"/>
                <a:ea typeface="Shadows Into Light"/>
                <a:cs typeface="Shadows Into Light"/>
                <a:sym typeface="Shadows Into Light"/>
              </a:rPr>
              <a:t>2</a:t>
            </a:r>
            <a:r>
              <a:rPr b="0" i="0" lang="en" sz="3600" u="none" cap="none" strike="noStrike">
                <a:solidFill>
                  <a:schemeClr val="lt1"/>
                </a:solidFill>
                <a:latin typeface="Shadows Into Light"/>
                <a:ea typeface="Shadows Into Light"/>
                <a:cs typeface="Shadows Into Light"/>
                <a:sym typeface="Shadows Into Light"/>
              </a:rPr>
              <a:t> (empirical formula)</a:t>
            </a:r>
            <a:endParaRPr b="0" i="0" sz="3600" u="none" cap="none" strike="noStrike">
              <a:solidFill>
                <a:schemeClr val="lt1"/>
              </a:solidFill>
              <a:latin typeface="Shadows Into Light"/>
              <a:ea typeface="Shadows Into Light"/>
              <a:cs typeface="Shadows Into Light"/>
              <a:sym typeface="Shadows Into Light"/>
            </a:endParaRPr>
          </a:p>
          <a:p>
            <a:pPr indent="0" lvl="0" marL="0" marR="0" rtl="0" algn="l">
              <a:lnSpc>
                <a:spcPct val="100000"/>
              </a:lnSpc>
              <a:spcBef>
                <a:spcPts val="16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1"/>
                                        </p:tgtEl>
                                        <p:attrNameLst>
                                          <p:attrName>style.visibility</p:attrName>
                                        </p:attrNameLst>
                                      </p:cBhvr>
                                      <p:to>
                                        <p:strVal val="visible"/>
                                      </p:to>
                                    </p:set>
                                    <p:animEffect filter="fade" transition="in">
                                      <p:cBhvr>
                                        <p:cTn dur="1000"/>
                                        <p:tgtEl>
                                          <p:spTgt spid="14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5" name="Shape 1425"/>
        <p:cNvGrpSpPr/>
        <p:nvPr/>
      </p:nvGrpSpPr>
      <p:grpSpPr>
        <a:xfrm>
          <a:off x="0" y="0"/>
          <a:ext cx="0" cy="0"/>
          <a:chOff x="0" y="0"/>
          <a:chExt cx="0" cy="0"/>
        </a:xfrm>
      </p:grpSpPr>
      <p:sp>
        <p:nvSpPr>
          <p:cNvPr id="1426" name="Google Shape;1426;p98"/>
          <p:cNvSpPr txBox="1"/>
          <p:nvPr>
            <p:ph type="title"/>
          </p:nvPr>
        </p:nvSpPr>
        <p:spPr>
          <a:xfrm>
            <a:off x="987850" y="292850"/>
            <a:ext cx="67959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Determining the Empirical Formula</a:t>
            </a:r>
            <a:endParaRPr/>
          </a:p>
        </p:txBody>
      </p:sp>
      <p:sp>
        <p:nvSpPr>
          <p:cNvPr id="1427" name="Google Shape;1427;p98"/>
          <p:cNvSpPr txBox="1"/>
          <p:nvPr>
            <p:ph idx="1" type="body"/>
          </p:nvPr>
        </p:nvSpPr>
        <p:spPr>
          <a:xfrm>
            <a:off x="311700" y="1495975"/>
            <a:ext cx="8520600" cy="3284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400"/>
              <a:buNone/>
            </a:pPr>
            <a:r>
              <a:rPr lang="en"/>
              <a:t>Divide subscripts by the greatest common factor</a:t>
            </a:r>
            <a:br>
              <a:rPr lang="en"/>
            </a:br>
            <a:br>
              <a:rPr lang="en"/>
            </a:br>
            <a:r>
              <a:rPr lang="en"/>
              <a:t>Example: molecular formula = C</a:t>
            </a:r>
            <a:r>
              <a:rPr baseline="-25000" lang="en"/>
              <a:t>4</a:t>
            </a:r>
            <a:r>
              <a:rPr lang="en"/>
              <a:t>H</a:t>
            </a:r>
            <a:r>
              <a:rPr baseline="-25000" lang="en"/>
              <a:t>10 </a:t>
            </a:r>
            <a:r>
              <a:rPr lang="en"/>
              <a:t>   </a:t>
            </a:r>
            <a:br>
              <a:rPr lang="en"/>
            </a:br>
            <a:r>
              <a:rPr i="1" lang="en" sz="3000"/>
              <a:t>											</a:t>
            </a:r>
            <a:endParaRPr i="1" sz="3000"/>
          </a:p>
        </p:txBody>
      </p:sp>
      <p:sp>
        <p:nvSpPr>
          <p:cNvPr id="1428" name="Google Shape;1428;p98"/>
          <p:cNvSpPr txBox="1"/>
          <p:nvPr/>
        </p:nvSpPr>
        <p:spPr>
          <a:xfrm>
            <a:off x="6656375" y="3816625"/>
            <a:ext cx="863400" cy="6588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3000"/>
              <a:buFont typeface="Arial"/>
              <a:buNone/>
            </a:pPr>
            <a:r>
              <a:rPr b="0" i="1" lang="en" sz="3000" u="none" cap="none" strike="noStrike">
                <a:solidFill>
                  <a:schemeClr val="lt1"/>
                </a:solidFill>
                <a:latin typeface="Shadows Into Light"/>
                <a:ea typeface="Shadows Into Light"/>
                <a:cs typeface="Shadows Into Light"/>
                <a:sym typeface="Shadows Into Light"/>
              </a:rPr>
              <a:t>C</a:t>
            </a:r>
            <a:r>
              <a:rPr b="0" baseline="-25000" i="1" lang="en" sz="3000" u="none" cap="none" strike="noStrike">
                <a:solidFill>
                  <a:schemeClr val="lt1"/>
                </a:solidFill>
                <a:latin typeface="Shadows Into Light"/>
                <a:ea typeface="Shadows Into Light"/>
                <a:cs typeface="Shadows Into Light"/>
                <a:sym typeface="Shadows Into Light"/>
              </a:rPr>
              <a:t>2</a:t>
            </a:r>
            <a:r>
              <a:rPr b="0" i="1" lang="en" sz="3000" u="none" cap="none" strike="noStrike">
                <a:solidFill>
                  <a:schemeClr val="lt1"/>
                </a:solidFill>
                <a:latin typeface="Shadows Into Light"/>
                <a:ea typeface="Shadows Into Light"/>
                <a:cs typeface="Shadows Into Light"/>
                <a:sym typeface="Shadows Into Light"/>
              </a:rPr>
              <a:t>H</a:t>
            </a:r>
            <a:r>
              <a:rPr b="0" baseline="-25000" i="1" lang="en" sz="3000" u="none" cap="none" strike="noStrike">
                <a:solidFill>
                  <a:schemeClr val="lt1"/>
                </a:solidFill>
                <a:latin typeface="Shadows Into Light"/>
                <a:ea typeface="Shadows Into Light"/>
                <a:cs typeface="Shadows Into Light"/>
                <a:sym typeface="Shadows Into Light"/>
              </a:rPr>
              <a:t>5</a:t>
            </a:r>
            <a:br>
              <a:rPr b="0" i="1" lang="en" sz="3000" u="none" cap="none" strike="noStrike">
                <a:solidFill>
                  <a:schemeClr val="lt1"/>
                </a:solidFill>
                <a:latin typeface="Shadows Into Light"/>
                <a:ea typeface="Shadows Into Light"/>
                <a:cs typeface="Shadows Into Light"/>
                <a:sym typeface="Shadows Into Light"/>
              </a:rPr>
            </a:br>
            <a:endParaRPr b="0" i="0" sz="1400" u="none" cap="none" strike="noStrike">
              <a:solidFill>
                <a:srgbClr val="000000"/>
              </a:solidFill>
              <a:latin typeface="Arial"/>
              <a:ea typeface="Arial"/>
              <a:cs typeface="Arial"/>
              <a:sym typeface="Arial"/>
            </a:endParaRPr>
          </a:p>
        </p:txBody>
      </p:sp>
      <p:cxnSp>
        <p:nvCxnSpPr>
          <p:cNvPr id="1429" name="Google Shape;1429;p98"/>
          <p:cNvCxnSpPr/>
          <p:nvPr/>
        </p:nvCxnSpPr>
        <p:spPr>
          <a:xfrm flipH="1">
            <a:off x="5577275" y="3146450"/>
            <a:ext cx="249900" cy="363600"/>
          </a:xfrm>
          <a:prstGeom prst="straightConnector1">
            <a:avLst/>
          </a:prstGeom>
          <a:noFill/>
          <a:ln cap="flat" cmpd="sng" w="38100">
            <a:solidFill>
              <a:srgbClr val="FF0000"/>
            </a:solidFill>
            <a:prstDash val="solid"/>
            <a:round/>
            <a:headEnd len="sm" w="sm" type="none"/>
            <a:tailEnd len="sm" w="sm" type="none"/>
          </a:ln>
        </p:spPr>
      </p:cxnSp>
      <p:cxnSp>
        <p:nvCxnSpPr>
          <p:cNvPr id="1430" name="Google Shape;1430;p98"/>
          <p:cNvCxnSpPr/>
          <p:nvPr/>
        </p:nvCxnSpPr>
        <p:spPr>
          <a:xfrm flipH="1">
            <a:off x="5911425" y="3146450"/>
            <a:ext cx="249900" cy="363600"/>
          </a:xfrm>
          <a:prstGeom prst="straightConnector1">
            <a:avLst/>
          </a:prstGeom>
          <a:noFill/>
          <a:ln cap="flat" cmpd="sng" w="38100">
            <a:solidFill>
              <a:srgbClr val="FF0000"/>
            </a:solidFill>
            <a:prstDash val="solid"/>
            <a:round/>
            <a:headEnd len="sm" w="sm" type="none"/>
            <a:tailEnd len="sm" w="sm" type="none"/>
          </a:ln>
        </p:spPr>
      </p:cxnSp>
      <p:sp>
        <p:nvSpPr>
          <p:cNvPr id="1431" name="Google Shape;1431;p98"/>
          <p:cNvSpPr txBox="1"/>
          <p:nvPr/>
        </p:nvSpPr>
        <p:spPr>
          <a:xfrm>
            <a:off x="394225" y="3471075"/>
            <a:ext cx="6971100" cy="461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3000"/>
              <a:buFont typeface="Arial"/>
              <a:buNone/>
            </a:pPr>
            <a:r>
              <a:rPr b="0" i="1" lang="en" sz="3000" u="none" cap="none" strike="noStrike">
                <a:solidFill>
                  <a:schemeClr val="lt1"/>
                </a:solidFill>
                <a:latin typeface="Shadows Into Light"/>
                <a:ea typeface="Shadows Into Light"/>
                <a:cs typeface="Shadows Into Light"/>
                <a:sym typeface="Shadows Into Light"/>
              </a:rPr>
              <a:t>Divide by 2 (greatest common factor)</a:t>
            </a:r>
            <a:br>
              <a:rPr b="0" i="1" lang="en" sz="3000" u="none" cap="none" strike="noStrike">
                <a:solidFill>
                  <a:schemeClr val="lt1"/>
                </a:solidFill>
                <a:latin typeface="Shadows Into Light"/>
                <a:ea typeface="Shadows Into Light"/>
                <a:cs typeface="Shadows Into Light"/>
                <a:sym typeface="Shadows Into Light"/>
              </a:rPr>
            </a:b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1"/>
                                        </p:tgtEl>
                                        <p:attrNameLst>
                                          <p:attrName>style.visibility</p:attrName>
                                        </p:attrNameLst>
                                      </p:cBhvr>
                                      <p:to>
                                        <p:strVal val="visible"/>
                                      </p:to>
                                    </p:set>
                                    <p:animEffect filter="fade" transition="in">
                                      <p:cBhvr>
                                        <p:cTn dur="1000"/>
                                        <p:tgtEl>
                                          <p:spTgt spid="14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9"/>
                                        </p:tgtEl>
                                        <p:attrNameLst>
                                          <p:attrName>style.visibility</p:attrName>
                                        </p:attrNameLst>
                                      </p:cBhvr>
                                      <p:to>
                                        <p:strVal val="visible"/>
                                      </p:to>
                                    </p:set>
                                    <p:animEffect filter="fade" transition="in">
                                      <p:cBhvr>
                                        <p:cTn dur="1000"/>
                                        <p:tgtEl>
                                          <p:spTgt spid="1429"/>
                                        </p:tgtEl>
                                      </p:cBhvr>
                                    </p:animEffect>
                                  </p:childTnLst>
                                </p:cTn>
                              </p:par>
                              <p:par>
                                <p:cTn fill="hold" nodeType="withEffect" presetClass="entr" presetID="10" presetSubtype="0">
                                  <p:stCondLst>
                                    <p:cond delay="0"/>
                                  </p:stCondLst>
                                  <p:childTnLst>
                                    <p:set>
                                      <p:cBhvr>
                                        <p:cTn dur="1" fill="hold">
                                          <p:stCondLst>
                                            <p:cond delay="0"/>
                                          </p:stCondLst>
                                        </p:cTn>
                                        <p:tgtEl>
                                          <p:spTgt spid="1430"/>
                                        </p:tgtEl>
                                        <p:attrNameLst>
                                          <p:attrName>style.visibility</p:attrName>
                                        </p:attrNameLst>
                                      </p:cBhvr>
                                      <p:to>
                                        <p:strVal val="visible"/>
                                      </p:to>
                                    </p:set>
                                    <p:animEffect filter="fade" transition="in">
                                      <p:cBhvr>
                                        <p:cTn dur="1000"/>
                                        <p:tgtEl>
                                          <p:spTgt spid="14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8"/>
                                        </p:tgtEl>
                                        <p:attrNameLst>
                                          <p:attrName>style.visibility</p:attrName>
                                        </p:attrNameLst>
                                      </p:cBhvr>
                                      <p:to>
                                        <p:strVal val="visible"/>
                                      </p:to>
                                    </p:set>
                                    <p:animEffect filter="fade" transition="in">
                                      <p:cBhvr>
                                        <p:cTn dur="1000"/>
                                        <p:tgtEl>
                                          <p:spTgt spid="14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5" name="Shape 1435"/>
        <p:cNvGrpSpPr/>
        <p:nvPr/>
      </p:nvGrpSpPr>
      <p:grpSpPr>
        <a:xfrm>
          <a:off x="0" y="0"/>
          <a:ext cx="0" cy="0"/>
          <a:chOff x="0" y="0"/>
          <a:chExt cx="0" cy="0"/>
        </a:xfrm>
      </p:grpSpPr>
      <p:sp>
        <p:nvSpPr>
          <p:cNvPr id="1436" name="Google Shape;1436;p99"/>
          <p:cNvSpPr txBox="1"/>
          <p:nvPr>
            <p:ph type="title"/>
          </p:nvPr>
        </p:nvSpPr>
        <p:spPr>
          <a:xfrm>
            <a:off x="987850" y="292850"/>
            <a:ext cx="67959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Examples: Empirical from Molecular </a:t>
            </a:r>
            <a:endParaRPr/>
          </a:p>
        </p:txBody>
      </p:sp>
      <p:sp>
        <p:nvSpPr>
          <p:cNvPr id="1437" name="Google Shape;1437;p99"/>
          <p:cNvSpPr txBox="1"/>
          <p:nvPr>
            <p:ph idx="1" type="body"/>
          </p:nvPr>
        </p:nvSpPr>
        <p:spPr>
          <a:xfrm>
            <a:off x="311700" y="1495975"/>
            <a:ext cx="8520600" cy="3284400"/>
          </a:xfrm>
          <a:prstGeom prst="rect">
            <a:avLst/>
          </a:prstGeom>
          <a:noFill/>
          <a:ln>
            <a:noFill/>
          </a:ln>
        </p:spPr>
        <p:txBody>
          <a:bodyPr anchorCtr="0" anchor="t" bIns="91425" lIns="91425" spcFirstLastPara="1" rIns="91425" wrap="square" tIns="91425">
            <a:noAutofit/>
          </a:bodyPr>
          <a:lstStyle/>
          <a:p>
            <a:pPr indent="-457200" lvl="0" marL="457200" rtl="0" algn="l">
              <a:lnSpc>
                <a:spcPct val="115000"/>
              </a:lnSpc>
              <a:spcBef>
                <a:spcPts val="0"/>
              </a:spcBef>
              <a:spcAft>
                <a:spcPts val="0"/>
              </a:spcAft>
              <a:buSzPts val="3600"/>
              <a:buAutoNum type="arabicPeriod"/>
            </a:pPr>
            <a:r>
              <a:rPr lang="en"/>
              <a:t>C</a:t>
            </a:r>
            <a:r>
              <a:rPr baseline="-25000" lang="en"/>
              <a:t>6</a:t>
            </a:r>
            <a:r>
              <a:rPr lang="en"/>
              <a:t>H</a:t>
            </a:r>
            <a:r>
              <a:rPr baseline="-25000" lang="en"/>
              <a:t>12</a:t>
            </a:r>
            <a:r>
              <a:rPr lang="en"/>
              <a:t>O</a:t>
            </a:r>
            <a:r>
              <a:rPr baseline="-25000" lang="en"/>
              <a:t>6</a:t>
            </a:r>
            <a:endParaRPr baseline="-25000"/>
          </a:p>
          <a:p>
            <a:pPr indent="-457200" lvl="0" marL="457200" rtl="0" algn="l">
              <a:lnSpc>
                <a:spcPct val="115000"/>
              </a:lnSpc>
              <a:spcBef>
                <a:spcPts val="0"/>
              </a:spcBef>
              <a:spcAft>
                <a:spcPts val="0"/>
              </a:spcAft>
              <a:buSzPts val="3600"/>
              <a:buAutoNum type="arabicPeriod"/>
            </a:pPr>
            <a:r>
              <a:rPr lang="en"/>
              <a:t>N</a:t>
            </a:r>
            <a:r>
              <a:rPr baseline="-25000" lang="en"/>
              <a:t>2</a:t>
            </a:r>
            <a:r>
              <a:rPr lang="en"/>
              <a:t>O</a:t>
            </a:r>
            <a:r>
              <a:rPr baseline="-25000" lang="en"/>
              <a:t>4</a:t>
            </a:r>
            <a:endParaRPr baseline="-25000"/>
          </a:p>
          <a:p>
            <a:pPr indent="-457200" lvl="0" marL="457200" rtl="0" algn="l">
              <a:lnSpc>
                <a:spcPct val="115000"/>
              </a:lnSpc>
              <a:spcBef>
                <a:spcPts val="0"/>
              </a:spcBef>
              <a:spcAft>
                <a:spcPts val="0"/>
              </a:spcAft>
              <a:buSzPts val="3600"/>
              <a:buAutoNum type="arabicPeriod"/>
            </a:pPr>
            <a:r>
              <a:rPr lang="en"/>
              <a:t>BaCl</a:t>
            </a:r>
            <a:r>
              <a:rPr baseline="-25000" lang="en"/>
              <a:t>2</a:t>
            </a:r>
            <a:endParaRPr baseline="-25000"/>
          </a:p>
          <a:p>
            <a:pPr indent="-457200" lvl="0" marL="457200" rtl="0" algn="l">
              <a:lnSpc>
                <a:spcPct val="115000"/>
              </a:lnSpc>
              <a:spcBef>
                <a:spcPts val="0"/>
              </a:spcBef>
              <a:spcAft>
                <a:spcPts val="0"/>
              </a:spcAft>
              <a:buSzPts val="3600"/>
              <a:buAutoNum type="arabicPeriod"/>
            </a:pPr>
            <a:r>
              <a:rPr lang="en"/>
              <a:t>C</a:t>
            </a:r>
            <a:r>
              <a:rPr baseline="-25000" lang="en"/>
              <a:t>2</a:t>
            </a:r>
            <a:r>
              <a:rPr lang="en"/>
              <a:t>H</a:t>
            </a:r>
            <a:r>
              <a:rPr baseline="-25000" lang="en"/>
              <a:t>6</a:t>
            </a:r>
            <a:endParaRPr baseline="-25000"/>
          </a:p>
          <a:p>
            <a:pPr indent="-457200" lvl="0" marL="457200" rtl="0" algn="l">
              <a:lnSpc>
                <a:spcPct val="115000"/>
              </a:lnSpc>
              <a:spcBef>
                <a:spcPts val="0"/>
              </a:spcBef>
              <a:spcAft>
                <a:spcPts val="0"/>
              </a:spcAft>
              <a:buSzPts val="3600"/>
              <a:buAutoNum type="arabicPeriod"/>
            </a:pPr>
            <a:r>
              <a:rPr lang="en"/>
              <a:t>CH</a:t>
            </a:r>
            <a:r>
              <a:rPr baseline="-25000" lang="en"/>
              <a:t>3</a:t>
            </a:r>
            <a:br>
              <a:rPr lang="en"/>
            </a:br>
            <a:endParaRPr/>
          </a:p>
        </p:txBody>
      </p:sp>
      <p:sp>
        <p:nvSpPr>
          <p:cNvPr id="1438" name="Google Shape;1438;p99"/>
          <p:cNvSpPr txBox="1"/>
          <p:nvPr/>
        </p:nvSpPr>
        <p:spPr>
          <a:xfrm>
            <a:off x="2146850" y="1495975"/>
            <a:ext cx="1283700" cy="590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3600"/>
              <a:buFont typeface="Arial"/>
              <a:buNone/>
            </a:pPr>
            <a:r>
              <a:rPr b="0" i="0" lang="en" sz="3600" u="none" cap="none" strike="noStrike">
                <a:solidFill>
                  <a:srgbClr val="FF0000"/>
                </a:solidFill>
                <a:latin typeface="Shadows Into Light"/>
                <a:ea typeface="Shadows Into Light"/>
                <a:cs typeface="Shadows Into Light"/>
                <a:sym typeface="Shadows Into Light"/>
              </a:rPr>
              <a:t>CH</a:t>
            </a:r>
            <a:r>
              <a:rPr b="0" baseline="-25000" i="0" lang="en" sz="3600" u="none" cap="none" strike="noStrike">
                <a:solidFill>
                  <a:srgbClr val="FF0000"/>
                </a:solidFill>
                <a:latin typeface="Shadows Into Light"/>
                <a:ea typeface="Shadows Into Light"/>
                <a:cs typeface="Shadows Into Light"/>
                <a:sym typeface="Shadows Into Light"/>
              </a:rPr>
              <a:t>2</a:t>
            </a:r>
            <a:r>
              <a:rPr b="0" i="0" lang="en" sz="3600" u="none" cap="none" strike="noStrike">
                <a:solidFill>
                  <a:srgbClr val="FF0000"/>
                </a:solidFill>
                <a:latin typeface="Shadows Into Light"/>
                <a:ea typeface="Shadows Into Light"/>
                <a:cs typeface="Shadows Into Light"/>
                <a:sym typeface="Shadows Into Light"/>
              </a:rPr>
              <a:t>O</a:t>
            </a:r>
            <a:endParaRPr b="0" baseline="-25000" i="0" sz="3600" u="none" cap="none" strike="noStrike">
              <a:solidFill>
                <a:srgbClr val="FF0000"/>
              </a:solidFill>
              <a:latin typeface="Shadows Into Light"/>
              <a:ea typeface="Shadows Into Light"/>
              <a:cs typeface="Shadows Into Light"/>
              <a:sym typeface="Shadows Into Light"/>
            </a:endParaRPr>
          </a:p>
        </p:txBody>
      </p:sp>
      <p:sp>
        <p:nvSpPr>
          <p:cNvPr id="1439" name="Google Shape;1439;p99"/>
          <p:cNvSpPr txBox="1"/>
          <p:nvPr/>
        </p:nvSpPr>
        <p:spPr>
          <a:xfrm>
            <a:off x="2078700" y="2148175"/>
            <a:ext cx="1283700" cy="590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3600"/>
              <a:buFont typeface="Arial"/>
              <a:buNone/>
            </a:pPr>
            <a:r>
              <a:rPr b="0" i="0" lang="en" sz="3600" u="none" cap="none" strike="noStrike">
                <a:solidFill>
                  <a:srgbClr val="FF0000"/>
                </a:solidFill>
                <a:latin typeface="Shadows Into Light"/>
                <a:ea typeface="Shadows Into Light"/>
                <a:cs typeface="Shadows Into Light"/>
                <a:sym typeface="Shadows Into Light"/>
              </a:rPr>
              <a:t>NO</a:t>
            </a:r>
            <a:r>
              <a:rPr b="0" baseline="-25000" i="0" lang="en" sz="3600" u="none" cap="none" strike="noStrike">
                <a:solidFill>
                  <a:srgbClr val="FF0000"/>
                </a:solidFill>
                <a:latin typeface="Shadows Into Light"/>
                <a:ea typeface="Shadows Into Light"/>
                <a:cs typeface="Shadows Into Light"/>
                <a:sym typeface="Shadows Into Light"/>
              </a:rPr>
              <a:t>2</a:t>
            </a:r>
            <a:endParaRPr b="0" i="0" sz="3600" u="none" cap="none" strike="noStrike">
              <a:solidFill>
                <a:srgbClr val="FF0000"/>
              </a:solidFill>
              <a:latin typeface="Shadows Into Light"/>
              <a:ea typeface="Shadows Into Light"/>
              <a:cs typeface="Shadows Into Light"/>
              <a:sym typeface="Shadows Into Light"/>
            </a:endParaRPr>
          </a:p>
        </p:txBody>
      </p:sp>
      <p:sp>
        <p:nvSpPr>
          <p:cNvPr id="1440" name="Google Shape;1440;p99"/>
          <p:cNvSpPr txBox="1"/>
          <p:nvPr/>
        </p:nvSpPr>
        <p:spPr>
          <a:xfrm>
            <a:off x="2146850" y="2738875"/>
            <a:ext cx="1283700" cy="590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3600"/>
              <a:buFont typeface="Arial"/>
              <a:buNone/>
            </a:pPr>
            <a:r>
              <a:rPr b="0" i="0" lang="en" sz="3600" u="none" cap="none" strike="noStrike">
                <a:solidFill>
                  <a:srgbClr val="FF0000"/>
                </a:solidFill>
                <a:latin typeface="Shadows Into Light"/>
                <a:ea typeface="Shadows Into Light"/>
                <a:cs typeface="Shadows Into Light"/>
                <a:sym typeface="Shadows Into Light"/>
              </a:rPr>
              <a:t>BaCl</a:t>
            </a:r>
            <a:r>
              <a:rPr b="0" baseline="-25000" i="0" lang="en" sz="3600" u="none" cap="none" strike="noStrike">
                <a:solidFill>
                  <a:srgbClr val="FF0000"/>
                </a:solidFill>
                <a:latin typeface="Shadows Into Light"/>
                <a:ea typeface="Shadows Into Light"/>
                <a:cs typeface="Shadows Into Light"/>
                <a:sym typeface="Shadows Into Light"/>
              </a:rPr>
              <a:t>2</a:t>
            </a:r>
            <a:endParaRPr b="0" i="0" sz="3600" u="none" cap="none" strike="noStrike">
              <a:solidFill>
                <a:srgbClr val="FF0000"/>
              </a:solidFill>
              <a:latin typeface="Shadows Into Light"/>
              <a:ea typeface="Shadows Into Light"/>
              <a:cs typeface="Shadows Into Light"/>
              <a:sym typeface="Shadows Into Light"/>
            </a:endParaRPr>
          </a:p>
        </p:txBody>
      </p:sp>
      <p:sp>
        <p:nvSpPr>
          <p:cNvPr id="1441" name="Google Shape;1441;p99"/>
          <p:cNvSpPr txBox="1"/>
          <p:nvPr/>
        </p:nvSpPr>
        <p:spPr>
          <a:xfrm>
            <a:off x="2146850" y="3329575"/>
            <a:ext cx="1283700" cy="590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3600"/>
              <a:buFont typeface="Arial"/>
              <a:buNone/>
            </a:pPr>
            <a:r>
              <a:rPr b="0" i="0" lang="en" sz="3600" u="none" cap="none" strike="noStrike">
                <a:solidFill>
                  <a:srgbClr val="FF0000"/>
                </a:solidFill>
                <a:latin typeface="Shadows Into Light"/>
                <a:ea typeface="Shadows Into Light"/>
                <a:cs typeface="Shadows Into Light"/>
                <a:sym typeface="Shadows Into Light"/>
              </a:rPr>
              <a:t>CH</a:t>
            </a:r>
            <a:r>
              <a:rPr b="0" baseline="-25000" i="0" lang="en" sz="3600" u="none" cap="none" strike="noStrike">
                <a:solidFill>
                  <a:srgbClr val="FF0000"/>
                </a:solidFill>
                <a:latin typeface="Shadows Into Light"/>
                <a:ea typeface="Shadows Into Light"/>
                <a:cs typeface="Shadows Into Light"/>
                <a:sym typeface="Shadows Into Light"/>
              </a:rPr>
              <a:t>3</a:t>
            </a:r>
            <a:endParaRPr b="0" i="0" sz="3600" u="none" cap="none" strike="noStrike">
              <a:solidFill>
                <a:srgbClr val="FF0000"/>
              </a:solidFill>
              <a:latin typeface="Shadows Into Light"/>
              <a:ea typeface="Shadows Into Light"/>
              <a:cs typeface="Shadows Into Light"/>
              <a:sym typeface="Shadows Into Light"/>
            </a:endParaRPr>
          </a:p>
        </p:txBody>
      </p:sp>
      <p:sp>
        <p:nvSpPr>
          <p:cNvPr id="1442" name="Google Shape;1442;p99"/>
          <p:cNvSpPr txBox="1"/>
          <p:nvPr/>
        </p:nvSpPr>
        <p:spPr>
          <a:xfrm>
            <a:off x="2146850" y="4038575"/>
            <a:ext cx="1283700" cy="590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3600"/>
              <a:buFont typeface="Arial"/>
              <a:buNone/>
            </a:pPr>
            <a:r>
              <a:rPr b="0" i="0" lang="en" sz="3600" u="none" cap="none" strike="noStrike">
                <a:solidFill>
                  <a:srgbClr val="FF0000"/>
                </a:solidFill>
                <a:latin typeface="Shadows Into Light"/>
                <a:ea typeface="Shadows Into Light"/>
                <a:cs typeface="Shadows Into Light"/>
                <a:sym typeface="Shadows Into Light"/>
              </a:rPr>
              <a:t>CH</a:t>
            </a:r>
            <a:r>
              <a:rPr b="0" baseline="-25000" i="0" lang="en" sz="3600" u="none" cap="none" strike="noStrike">
                <a:solidFill>
                  <a:srgbClr val="FF0000"/>
                </a:solidFill>
                <a:latin typeface="Shadows Into Light"/>
                <a:ea typeface="Shadows Into Light"/>
                <a:cs typeface="Shadows Into Light"/>
                <a:sym typeface="Shadows Into Light"/>
              </a:rPr>
              <a:t>3</a:t>
            </a:r>
            <a:endParaRPr b="0" i="0" sz="3600" u="none" cap="none" strike="noStrike">
              <a:solidFill>
                <a:srgbClr val="FF0000"/>
              </a:solidFill>
              <a:latin typeface="Shadows Into Light"/>
              <a:ea typeface="Shadows Into Light"/>
              <a:cs typeface="Shadows Into Light"/>
              <a:sym typeface="Shadows Into 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8"/>
                                        </p:tgtEl>
                                        <p:attrNameLst>
                                          <p:attrName>style.visibility</p:attrName>
                                        </p:attrNameLst>
                                      </p:cBhvr>
                                      <p:to>
                                        <p:strVal val="visible"/>
                                      </p:to>
                                    </p:set>
                                    <p:animEffect filter="fade" transition="in">
                                      <p:cBhvr>
                                        <p:cTn dur="1000"/>
                                        <p:tgtEl>
                                          <p:spTgt spid="14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9"/>
                                        </p:tgtEl>
                                        <p:attrNameLst>
                                          <p:attrName>style.visibility</p:attrName>
                                        </p:attrNameLst>
                                      </p:cBhvr>
                                      <p:to>
                                        <p:strVal val="visible"/>
                                      </p:to>
                                    </p:set>
                                    <p:animEffect filter="fade" transition="in">
                                      <p:cBhvr>
                                        <p:cTn dur="1000"/>
                                        <p:tgtEl>
                                          <p:spTgt spid="14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0"/>
                                        </p:tgtEl>
                                        <p:attrNameLst>
                                          <p:attrName>style.visibility</p:attrName>
                                        </p:attrNameLst>
                                      </p:cBhvr>
                                      <p:to>
                                        <p:strVal val="visible"/>
                                      </p:to>
                                    </p:set>
                                    <p:animEffect filter="fade" transition="in">
                                      <p:cBhvr>
                                        <p:cTn dur="1000"/>
                                        <p:tgtEl>
                                          <p:spTgt spid="14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1"/>
                                        </p:tgtEl>
                                        <p:attrNameLst>
                                          <p:attrName>style.visibility</p:attrName>
                                        </p:attrNameLst>
                                      </p:cBhvr>
                                      <p:to>
                                        <p:strVal val="visible"/>
                                      </p:to>
                                    </p:set>
                                    <p:animEffect filter="fade" transition="in">
                                      <p:cBhvr>
                                        <p:cTn dur="1000"/>
                                        <p:tgtEl>
                                          <p:spTgt spid="14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2"/>
                                        </p:tgtEl>
                                        <p:attrNameLst>
                                          <p:attrName>style.visibility</p:attrName>
                                        </p:attrNameLst>
                                      </p:cBhvr>
                                      <p:to>
                                        <p:strVal val="visible"/>
                                      </p:to>
                                    </p:set>
                                    <p:animEffect filter="fade" transition="in">
                                      <p:cBhvr>
                                        <p:cTn dur="1000"/>
                                        <p:tgtEl>
                                          <p:spTgt spid="14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flipped videos">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lipped videos">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flipped videos">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Override1.xml><?xml version="1.0" encoding="utf-8"?>
<a:themeOverride xmlns:a="http://schemas.openxmlformats.org/drawingml/2006/main" xmlns:r="http://schemas.openxmlformats.org/officeDocument/2006/relationship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xmlns:r="http://schemas.openxmlformats.org/officeDocument/2006/relationship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