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261" r:id="rId5"/>
    <p:sldId id="262" r:id="rId6"/>
    <p:sldId id="269" r:id="rId7"/>
    <p:sldId id="281" r:id="rId8"/>
    <p:sldId id="270" r:id="rId9"/>
    <p:sldId id="272" r:id="rId10"/>
    <p:sldId id="271" r:id="rId11"/>
    <p:sldId id="283" r:id="rId12"/>
    <p:sldId id="284" r:id="rId13"/>
    <p:sldId id="277" r:id="rId14"/>
    <p:sldId id="280" r:id="rId15"/>
    <p:sldId id="263" r:id="rId16"/>
    <p:sldId id="264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>
        <p:scale>
          <a:sx n="76" d="100"/>
          <a:sy n="76" d="100"/>
        </p:scale>
        <p:origin x="-33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38970-1D2E-4A24-92E9-EA7B069BB7F8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2DC1D-F5CB-42EE-B50C-893455A6A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4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3738"/>
            <a:ext cx="4567237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9584D6-BD12-4B6E-9E7D-38FB515A81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0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3738"/>
            <a:ext cx="4567237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9584D6-BD12-4B6E-9E7D-38FB515A81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6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more ways than the 3 listed above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2DC1D-F5CB-42EE-B50C-893455A6A9A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3738"/>
            <a:ext cx="4567237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pic is actual bite left</a:t>
            </a:r>
            <a:r>
              <a:rPr lang="en-US" baseline="0" dirty="0" smtClean="0"/>
              <a:t> on ted </a:t>
            </a:r>
            <a:r>
              <a:rPr lang="en-US" baseline="0" dirty="0" err="1" smtClean="0"/>
              <a:t>bundys</a:t>
            </a:r>
            <a:r>
              <a:rPr lang="en-US" baseline="0" dirty="0" smtClean="0"/>
              <a:t> victim                 right pic is an impression taken from </a:t>
            </a:r>
            <a:r>
              <a:rPr lang="en-US" baseline="0" dirty="0" err="1" smtClean="0"/>
              <a:t>bundy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9584D6-BD12-4B6E-9E7D-38FB515A81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4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1" y="3124200"/>
            <a:ext cx="6477000" cy="1914144"/>
          </a:xfrm>
        </p:spPr>
        <p:txBody>
          <a:bodyPr vert="horz" lIns="45715" tIns="0" rIns="45715" bIns="0" rtlCol="0" anchor="b" anchorCtr="0">
            <a:noAutofit/>
          </a:bodyPr>
          <a:lstStyle>
            <a:lvl1pPr algn="l" defTabSz="914305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1" y="5056632"/>
            <a:ext cx="6477000" cy="704088"/>
          </a:xfrm>
        </p:spPr>
        <p:txBody>
          <a:bodyPr vert="horz" lIns="91430" tIns="0" rIns="45715" bIns="0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l" defTabSz="914305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l" defTabSz="914305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1" y="6300216"/>
            <a:ext cx="685800" cy="27432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r" defTabSz="914305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63391B09-8579-4450-AF2F-C5ED0CB25F1C}" type="slidenum">
              <a:rPr lang="en-US" smtClean="0">
                <a:solidFill>
                  <a:prstClr val="black"/>
                </a:solidFill>
              </a:rPr>
              <a:pPr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1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35984193-41B6-4AB3-A47D-58F526264AD5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1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169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35984193-41B6-4AB3-A47D-58F526264AD5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1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1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275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645AF072-CFDF-4FF7-B68F-E00D22CFFAEA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017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E4FB50B4-D8FF-46DC-992A-76A709333F41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0839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9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1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C99F6AE3-297E-4295-8153-E627B003B087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17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1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3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87A7CA8F-115F-4539-A2F9-2AD59040AAB6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9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1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56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9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8" y="3682580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2" y="241257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30" y="403038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1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3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35984193-41B6-4AB3-A47D-58F526264AD5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3994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5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3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35984193-41B6-4AB3-A47D-58F526264AD5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8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51256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5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2" y="304999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80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7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35984193-41B6-4AB3-A47D-58F526264AD5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311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C4F48BC6-BB6C-4F9E-93AC-27B05F5753B4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123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DADF583E-6DBD-4DA0-B2BF-28E6E65835AA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779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ECDC6283-0C57-4A33-B3D5-980DC458ABFB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9835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35984193-41B6-4AB3-A47D-58F526264AD5}" type="slidenum">
              <a:rPr lang="en-US" smtClean="0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764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35984193-41B6-4AB3-A47D-58F526264AD5}" type="slidenum">
              <a:rPr lang="en-US" smtClean="0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6775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1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9" y="6242050"/>
            <a:ext cx="587375" cy="4889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35984193-41B6-4AB3-A47D-58F526264AD5}" type="slidenum">
              <a:rPr lang="en-US" smtClean="0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1436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80" y="273629"/>
            <a:ext cx="75096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5837760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A2570538-F74C-4764-BC0F-8930A3D86CE7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341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6"/>
            <a:ext cx="4724400" cy="1209964"/>
          </a:xfrm>
        </p:spPr>
        <p:txBody>
          <a:bodyPr lIns="45715" tIns="0" rIns="45715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30" tIns="0" rIns="45715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5"/>
            <a:ext cx="1981200" cy="273050"/>
          </a:xfrm>
          <a:prstGeom prst="rect">
            <a:avLst/>
          </a:prstGeom>
        </p:spPr>
        <p:txBody>
          <a:bodyPr lIns="91430" tIns="45715" rIns="91430" bIns="45715"/>
          <a:lstStyle>
            <a:lvl1pPr algn="l">
              <a:defRPr sz="1100">
                <a:latin typeface="Rockwell" pitchFamily="18" charset="0"/>
              </a:defRPr>
            </a:lvl1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5"/>
            <a:ext cx="3810000" cy="2730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7" y="6312393"/>
            <a:ext cx="685800" cy="26508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35984193-41B6-4AB3-A47D-58F526264AD5}" type="slidenum">
              <a:rPr lang="en-US" smtClean="0">
                <a:solidFill>
                  <a:prstClr val="black"/>
                </a:solidFill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90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1"/>
            <a:ext cx="7772400" cy="1362075"/>
          </a:xfrm>
        </p:spPr>
        <p:txBody>
          <a:bodyPr vert="horz" lIns="45715" tIns="0" rIns="45715" bIns="0" rtlCol="0" anchor="b" anchorCtr="0">
            <a:noAutofit/>
          </a:bodyPr>
          <a:lstStyle>
            <a:lvl1pPr algn="l" defTabSz="914305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7"/>
            <a:ext cx="7772400" cy="987552"/>
          </a:xfrm>
        </p:spPr>
        <p:txBody>
          <a:bodyPr vert="horz" lIns="91430" tIns="0" rIns="45715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05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3FECE0A7-6FD0-408A-AF4F-85DD880E7B03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7533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8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4"/>
            <a:ext cx="5334000" cy="1362075"/>
          </a:xfrm>
        </p:spPr>
        <p:txBody>
          <a:bodyPr lIns="45715" tIns="0" rIns="45715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9"/>
            <a:ext cx="5334000" cy="983087"/>
          </a:xfrm>
        </p:spPr>
        <p:txBody>
          <a:bodyPr tIns="0" rIns="45715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35984193-41B6-4AB3-A47D-58F526264AD5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4907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6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8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7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35984193-41B6-4AB3-A47D-58F526264AD5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835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D599D565-4881-4AFA-A7AF-877459FCC946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88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7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6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8" y="1419367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6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16D19920-8261-4F5D-8BD8-953B1105C6D1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897041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897041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897041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897041"/>
            <a:ext cx="3228975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35984193-41B6-4AB3-A47D-58F526264AD5}" type="slidenum">
              <a:rPr lang="en-US">
                <a:solidFill>
                  <a:prstClr val="black"/>
                </a:solidFill>
                <a:latin typeface="Arial" charset="0"/>
                <a:ea typeface="MS Gothic" charset="-128"/>
              </a:rPr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MS Gothic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1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500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126" y="503238"/>
            <a:ext cx="7313613" cy="868362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95600" y="6173788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MS Gothic" charset="-128"/>
            </a:endParaRPr>
          </a:p>
        </p:txBody>
      </p:sp>
      <p:pic>
        <p:nvPicPr>
          <p:cNvPr id="7" name="Picture 6" descr="Screen Shot 2013-10-05 at 3.36.33 PM.png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7544160" y="249146"/>
            <a:ext cx="1382400" cy="12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7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ctr" defTabSz="914305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02" indent="-463502" algn="l" defTabSz="914305" rtl="0" eaLnBrk="1" latinLnBrk="0" hangingPunct="1">
        <a:spcBef>
          <a:spcPts val="2000"/>
        </a:spcBef>
        <a:buSzPct val="90000"/>
        <a:buFontTx/>
        <a:buBlip>
          <a:blip r:embed="rId27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5" indent="-457153" algn="l" defTabSz="914305" rtl="0" eaLnBrk="1" latinLnBrk="0" hangingPunct="1">
        <a:spcBef>
          <a:spcPts val="600"/>
        </a:spcBef>
        <a:buSzPct val="90000"/>
        <a:buFontTx/>
        <a:buBlip>
          <a:blip r:embed="rId28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582" indent="-341277" algn="l" defTabSz="914305" rtl="0" eaLnBrk="1" latinLnBrk="0" hangingPunct="1">
        <a:spcBef>
          <a:spcPts val="600"/>
        </a:spcBef>
        <a:buSzPct val="90000"/>
        <a:buFontTx/>
        <a:buBlip>
          <a:blip r:embed="rId2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60" indent="-341277" algn="l" defTabSz="914305" rtl="0" eaLnBrk="1" latinLnBrk="0" hangingPunct="1">
        <a:spcBef>
          <a:spcPts val="600"/>
        </a:spcBef>
        <a:buSzPct val="90000"/>
        <a:buFontTx/>
        <a:buBlip>
          <a:blip r:embed="rId2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137" indent="-341277" algn="l" defTabSz="914305" rtl="0" eaLnBrk="1" latinLnBrk="0" hangingPunct="1">
        <a:spcBef>
          <a:spcPts val="600"/>
        </a:spcBef>
        <a:buSzPct val="90000"/>
        <a:buFontTx/>
        <a:buBlip>
          <a:blip r:embed="rId2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EyRE6KYbIs&amp;list=PL2338C482AE4DF52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ZDwHbnPdz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pziYcQOIbI" TargetMode="External"/><Relationship Id="rId2" Type="http://schemas.openxmlformats.org/officeDocument/2006/relationships/hyperlink" Target="http://www.youtube.com/watch?v=kz1rrpoESa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hfHB5e51q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Impressions</a:t>
            </a:r>
            <a:endParaRPr lang="en-US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r="38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65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to obtain shoeprints?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35138"/>
            <a:ext cx="7923213" cy="4056062"/>
          </a:xfrm>
        </p:spPr>
        <p:txBody>
          <a:bodyPr/>
          <a:lstStyle/>
          <a:p>
            <a:r>
              <a:rPr lang="en-US" dirty="0" smtClean="0"/>
              <a:t>Photograph</a:t>
            </a:r>
          </a:p>
          <a:p>
            <a:r>
              <a:rPr lang="en-US" dirty="0" smtClean="0"/>
              <a:t>Dusting (2-D print)</a:t>
            </a:r>
          </a:p>
          <a:p>
            <a:r>
              <a:rPr lang="en-US" dirty="0" smtClean="0"/>
              <a:t>Casting (3-D print)</a:t>
            </a:r>
            <a:endParaRPr lang="en-US" dirty="0"/>
          </a:p>
        </p:txBody>
      </p:sp>
      <p:pic>
        <p:nvPicPr>
          <p:cNvPr id="4" name="Picture 7" descr="foot,c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433882"/>
            <a:ext cx="2378076" cy="2427349"/>
          </a:xfrm>
          <a:prstGeom prst="rect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5" name="Picture 5" descr="Foot,impr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298808"/>
            <a:ext cx="3352800" cy="21542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4144027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Tire Impressions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Tire Impressions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Tires are made of semi-hard rubbe</a:t>
            </a:r>
            <a:r>
              <a:rPr lang="en-US" sz="2800" dirty="0" smtClean="0"/>
              <a:t>r</a:t>
            </a:r>
          </a:p>
          <a:p>
            <a:r>
              <a:rPr lang="en-US" sz="2800" b="1" dirty="0" smtClean="0"/>
              <a:t>Treads</a:t>
            </a:r>
          </a:p>
          <a:p>
            <a:pPr lvl="1"/>
            <a:r>
              <a:rPr lang="en-US" sz="2800" dirty="0" smtClean="0"/>
              <a:t>Pattern of rubber on tire which usually wears down as the tire is used</a:t>
            </a:r>
          </a:p>
          <a:p>
            <a:pPr lvl="1"/>
            <a:r>
              <a:rPr lang="en-US" sz="2800" dirty="0" smtClean="0"/>
              <a:t>The softer surface (usually) the better the impression (snow, soil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Tire Tracks Lab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http://www.youtube.com/watch?v=KEyRE6KYbIs&amp;list=PL2338C482AE4DF52E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Ted Bundy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Case Study:  Ted Bundy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case study on Ted Bundy. 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www.youtube.com/watch?v=YZDwHbnPdzk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461986" cy="192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3711374" cy="192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5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Closure: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impressions play a role in catching Bundy?</a:t>
            </a:r>
            <a:endParaRPr lang="en-US" dirty="0"/>
          </a:p>
        </p:txBody>
      </p:sp>
      <p:pic>
        <p:nvPicPr>
          <p:cNvPr id="2050" name="Picture 2" descr="http://d24w6bsrhbeh9d.cloudfront.net/photo/4303367_70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4267200" cy="32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8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Shoe Impressions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35138"/>
            <a:ext cx="7694613" cy="40560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www.youtube.com/watch?v=kz1rrpoESa0</a:t>
            </a:r>
            <a:endParaRPr lang="en-US" dirty="0" smtClean="0"/>
          </a:p>
          <a:p>
            <a:r>
              <a:rPr lang="en-US" dirty="0" smtClean="0"/>
              <a:t>Caught by shoe impressions:</a:t>
            </a:r>
          </a:p>
          <a:p>
            <a:r>
              <a:rPr lang="en-US" dirty="0">
                <a:hlinkClick r:id="rId3"/>
              </a:rPr>
              <a:t>https://www.youtube.com/watch?v=IpziYcQOIbI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Complete </a:t>
            </a:r>
            <a:r>
              <a:rPr lang="en-US" dirty="0" smtClean="0"/>
              <a:t>O.J. Simpson shoeprint case study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Impressions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280" y="1735138"/>
            <a:ext cx="7526734" cy="4056062"/>
          </a:xfrm>
        </p:spPr>
        <p:txBody>
          <a:bodyPr>
            <a:normAutofit/>
          </a:bodyPr>
          <a:lstStyle/>
          <a:p>
            <a:pPr algn="just"/>
            <a:r>
              <a:rPr lang="en-US" altLang="en-US" dirty="0">
                <a:latin typeface="+mj-lt"/>
                <a:cs typeface="Times New Roman" pitchFamily="1" charset="0"/>
              </a:rPr>
              <a:t>Impressions are created when…</a:t>
            </a:r>
          </a:p>
          <a:p>
            <a:pPr lvl="1" algn="just">
              <a:buFontTx/>
              <a:buChar char="•"/>
            </a:pPr>
            <a:r>
              <a:rPr lang="en-US" altLang="en-US" dirty="0">
                <a:latin typeface="+mj-lt"/>
                <a:cs typeface="Times New Roman" pitchFamily="1" charset="0"/>
              </a:rPr>
              <a:t>one object is pressed against another material with enough force to leave an impression or imprint of the object.</a:t>
            </a:r>
            <a:r>
              <a:rPr lang="en-US" altLang="en-US" dirty="0">
                <a:latin typeface="Times New Roman" pitchFamily="1" charset="0"/>
                <a:cs typeface="Times New Roman" pitchFamily="1" charset="0"/>
              </a:rPr>
              <a:t> 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524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Examples of Impressions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31691"/>
            <a:ext cx="7626812" cy="4056062"/>
          </a:xfrm>
        </p:spPr>
        <p:txBody>
          <a:bodyPr/>
          <a:lstStyle/>
          <a:p>
            <a:r>
              <a:rPr lang="en-US" dirty="0" smtClean="0"/>
              <a:t>Bite Marks, shoeprints, tire tracks, etc.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19877"/>
            <a:ext cx="2462400" cy="273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93" y="2947017"/>
            <a:ext cx="2843818" cy="2767983"/>
          </a:xfrm>
          <a:prstGeom prst="rect">
            <a:avLst/>
          </a:prstGeom>
        </p:spPr>
      </p:pic>
      <p:pic>
        <p:nvPicPr>
          <p:cNvPr id="1026" name="Picture 2" descr="http://thumbs.dreamstime.com/z/tire-tracks-233838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19877"/>
            <a:ext cx="2628378" cy="273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Bite Marks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8942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Forensics Odontology/Dentistry: The study of teeth as it relates to a crime. 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Humans have 32 teeth if they have their “Wisdom” teeth and 28 if they don’t (age at which they appear – can come in up until you are 25!)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What can they tell:  if a person played an instrument, chips in teeth, age of person by “wear and tear” on the </a:t>
            </a:r>
            <a:r>
              <a:rPr lang="en-US" sz="2000" dirty="0" smtClean="0"/>
              <a:t>teeth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Individual evidence</a:t>
            </a:r>
            <a:r>
              <a:rPr lang="en-US" sz="2000" dirty="0"/>
              <a:t> </a:t>
            </a:r>
            <a:r>
              <a:rPr lang="en-US" sz="2000" dirty="0" smtClean="0"/>
              <a:t>if the investigator has the right tools and the mark is full.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Investigators can also analyze bite marks for the following: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>
                <a:latin typeface="+mj-lt"/>
                <a:cs typeface="Times New Roman" pitchFamily="1" charset="0"/>
              </a:rPr>
              <a:t>Characteristics</a:t>
            </a:r>
            <a:r>
              <a:rPr lang="en-US" altLang="en-US" sz="2000" b="1" dirty="0">
                <a:latin typeface="+mj-lt"/>
                <a:cs typeface="Times New Roman" pitchFamily="1" charset="0"/>
              </a:rPr>
              <a:t> </a:t>
            </a:r>
            <a:r>
              <a:rPr lang="en-US" altLang="en-US" sz="2000" dirty="0">
                <a:latin typeface="+mj-lt"/>
                <a:cs typeface="Times New Roman" pitchFamily="1" charset="0"/>
              </a:rPr>
              <a:t>of the teeth (position, evidence of dental work, wear patterns, etc</a:t>
            </a:r>
            <a:r>
              <a:rPr lang="en-US" altLang="en-US" sz="2000" dirty="0" smtClean="0">
                <a:latin typeface="+mj-lt"/>
                <a:cs typeface="Times New Roman" pitchFamily="1" charset="0"/>
              </a:rPr>
              <a:t>.)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Saliva or blood (DNA)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When the bite </a:t>
            </a:r>
            <a:r>
              <a:rPr lang="en-US" sz="2000" dirty="0" smtClean="0"/>
              <a:t>occurred</a:t>
            </a:r>
            <a:endParaRPr lang="en-US" altLang="en-US" sz="2000" dirty="0">
              <a:latin typeface="+mj-lt"/>
              <a:cs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35138"/>
            <a:ext cx="8610600" cy="40560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hlinkClick r:id="rId3"/>
              </a:rPr>
              <a:t>http://www.youtube.com/watch?v=thfHB5e51q8</a:t>
            </a:r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337398"/>
            <a:ext cx="2935788" cy="28575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37398"/>
            <a:ext cx="3352800" cy="22981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6107906" y="1676400"/>
            <a:ext cx="3036094" cy="318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13613" cy="868362"/>
          </a:xfrm>
          <a:ln/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Computer Generated Overlays 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290215" y="1558230"/>
            <a:ext cx="2941216" cy="309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3771900"/>
            <a:ext cx="4114800" cy="30861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Shoe Impressions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Shoe Prints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35138"/>
            <a:ext cx="7999413" cy="405606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Investigators can analyze a shoe print to determine its…</a:t>
            </a:r>
          </a:p>
          <a:p>
            <a:pPr marL="742950" lvl="1" indent="-285750" algn="just">
              <a:buFontTx/>
              <a:buChar char="•"/>
            </a:pPr>
            <a:r>
              <a:rPr lang="en-US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Class, or the type and brand of shoe  </a:t>
            </a:r>
          </a:p>
          <a:p>
            <a:pPr marL="742950" lvl="1" indent="-285750" algn="just">
              <a:buFontTx/>
              <a:buChar char="•"/>
            </a:pPr>
            <a:r>
              <a:rPr lang="en-US" dirty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Manufacturer, model and size</a:t>
            </a:r>
          </a:p>
          <a:p>
            <a:pPr marL="742950" lvl="1" indent="-285750" algn="just">
              <a:buFontTx/>
              <a:buChar char="•"/>
            </a:pPr>
            <a:r>
              <a:rPr lang="en-US" dirty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Approximate height </a:t>
            </a:r>
            <a:r>
              <a:rPr lang="en-US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of </a:t>
            </a:r>
            <a:r>
              <a:rPr lang="en-US" dirty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wearer</a:t>
            </a:r>
          </a:p>
          <a:p>
            <a:pPr marL="742950" lvl="1" indent="-285750" algn="just">
              <a:buFontTx/>
              <a:buChar char="•"/>
            </a:pPr>
            <a:r>
              <a:rPr lang="en-US" dirty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Activity of wearer  when imprint was made</a:t>
            </a:r>
          </a:p>
          <a:p>
            <a:pPr marL="742950" lvl="1" indent="-285750" algn="just">
              <a:buFontTx/>
              <a:buChar char="•"/>
            </a:pPr>
            <a:r>
              <a:rPr lang="en-US" dirty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Link between footwear impression and piece of footwear</a:t>
            </a:r>
          </a:p>
          <a:p>
            <a:pPr marL="742950" lvl="1" indent="-285750" algn="just">
              <a:buFontTx/>
              <a:buChar char="•"/>
            </a:pPr>
            <a:endParaRPr lang="en-US" dirty="0" smtClean="0">
              <a:latin typeface="Times New Roman" pitchFamily="-84" charset="0"/>
              <a:ea typeface="Times New Roman" pitchFamily="-84" charset="0"/>
              <a:cs typeface="Times New Roman" pitchFamily="-84" charset="0"/>
            </a:endParaRPr>
          </a:p>
          <a:p>
            <a:pPr marL="742950" lvl="1" indent="-28575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-84" charset="0"/>
              <a:ea typeface="Times New Roman" pitchFamily="-84" charset="0"/>
              <a:cs typeface="Times New Roman" pitchFamily="-8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266" y="3429000"/>
            <a:ext cx="130073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685800"/>
            <a:ext cx="7162800" cy="5105400"/>
          </a:xfrm>
        </p:spPr>
        <p:txBody>
          <a:bodyPr/>
          <a:lstStyle/>
          <a:p>
            <a:r>
              <a:rPr lang="en-US" b="1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Individual</a:t>
            </a:r>
            <a:r>
              <a:rPr lang="en-US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 characteristics, such as </a:t>
            </a:r>
            <a:r>
              <a:rPr lang="en-US" b="1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wear patterns </a:t>
            </a:r>
            <a:r>
              <a:rPr lang="en-US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and specific </a:t>
            </a:r>
            <a:r>
              <a:rPr lang="en-US" b="1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damages</a:t>
            </a:r>
            <a:r>
              <a:rPr lang="en-US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 or </a:t>
            </a:r>
            <a:r>
              <a:rPr lang="en-US" b="1" dirty="0" smtClean="0">
                <a:latin typeface="Times New Roman" pitchFamily="-84" charset="0"/>
                <a:ea typeface="Times New Roman" pitchFamily="-84" charset="0"/>
                <a:cs typeface="Times New Roman" pitchFamily="-84" charset="0"/>
              </a:rPr>
              <a:t>defects</a:t>
            </a:r>
            <a:endParaRPr lang="en-US" dirty="0"/>
          </a:p>
        </p:txBody>
      </p:sp>
      <p:pic>
        <p:nvPicPr>
          <p:cNvPr id="4" name="Picture 6" descr="foot16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699" y="2743200"/>
            <a:ext cx="7375161" cy="3124200"/>
          </a:xfrm>
          <a:prstGeom prst="rect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7154</TotalTime>
  <Words>378</Words>
  <Application>Microsoft Office PowerPoint</Application>
  <PresentationFormat>On-screen Show (4:3)</PresentationFormat>
  <Paragraphs>57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Inkwell</vt:lpstr>
      <vt:lpstr>Impressions</vt:lpstr>
      <vt:lpstr>Impressions</vt:lpstr>
      <vt:lpstr>Examples of Impressions</vt:lpstr>
      <vt:lpstr>Bite Marks</vt:lpstr>
      <vt:lpstr>PowerPoint Presentation</vt:lpstr>
      <vt:lpstr>Computer Generated Overlays </vt:lpstr>
      <vt:lpstr>Shoe Impressions</vt:lpstr>
      <vt:lpstr>Shoe Prints</vt:lpstr>
      <vt:lpstr>PowerPoint Presentation</vt:lpstr>
      <vt:lpstr>How to obtain shoeprints?</vt:lpstr>
      <vt:lpstr>Tire Impressions</vt:lpstr>
      <vt:lpstr>Tire Impressions</vt:lpstr>
      <vt:lpstr>Tire Tracks Lab</vt:lpstr>
      <vt:lpstr>Ted Bundy</vt:lpstr>
      <vt:lpstr>Case Study:  Ted Bundy</vt:lpstr>
      <vt:lpstr>Closure: </vt:lpstr>
      <vt:lpstr>Shoe Impressions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Impressions</dc:title>
  <dc:creator>WFSD</dc:creator>
  <cp:lastModifiedBy>WFSD</cp:lastModifiedBy>
  <cp:revision>41</cp:revision>
  <dcterms:created xsi:type="dcterms:W3CDTF">2013-10-23T20:46:58Z</dcterms:created>
  <dcterms:modified xsi:type="dcterms:W3CDTF">2015-11-18T12:22:12Z</dcterms:modified>
</cp:coreProperties>
</file>